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sldIdLst>
    <p:sldId id="261" r:id="rId5"/>
  </p:sldIdLst>
  <p:sldSz cx="12192000" cy="6858000"/>
  <p:notesSz cx="6858000" cy="9144000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36E9F1F-F555-4585-976D-FC31C2FBF660}" v="134" dt="2024-08-06T11:21:50.258"/>
    <p1510:client id="{F9145334-C54D-4990-9711-927A15B56422}" v="2" dt="2024-08-06T11:16:55.22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5" d="100"/>
          <a:sy n="105" d="100"/>
        </p:scale>
        <p:origin x="798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presProps" Target="presProps.xml"/><Relationship Id="rId11" Type="http://schemas.microsoft.com/office/2015/10/relationships/revisionInfo" Target="revisionInfo.xml"/><Relationship Id="rId5" Type="http://schemas.openxmlformats.org/officeDocument/2006/relationships/slide" Target="slides/slide1.xml"/><Relationship Id="rId10" Type="http://schemas.microsoft.com/office/2016/11/relationships/changesInfo" Target="changesInfos/changesInfo1.xml"/><Relationship Id="rId4" Type="http://schemas.openxmlformats.org/officeDocument/2006/relationships/slideMaster" Target="slideMasters/slideMaster1.xml"/><Relationship Id="rId9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oonas Vauhkonen" userId="9b06c041-0a7e-4958-91cb-15b07202587c" providerId="ADAL" clId="{F9145334-C54D-4990-9711-927A15B56422}"/>
    <pc:docChg chg="undo custSel modSld">
      <pc:chgData name="Joonas Vauhkonen" userId="9b06c041-0a7e-4958-91cb-15b07202587c" providerId="ADAL" clId="{F9145334-C54D-4990-9711-927A15B56422}" dt="2024-08-06T11:16:55.220" v="334" actId="1076"/>
      <pc:docMkLst>
        <pc:docMk/>
      </pc:docMkLst>
      <pc:sldChg chg="addSp delSp modSp mod">
        <pc:chgData name="Joonas Vauhkonen" userId="9b06c041-0a7e-4958-91cb-15b07202587c" providerId="ADAL" clId="{F9145334-C54D-4990-9711-927A15B56422}" dt="2024-08-06T11:16:55.220" v="334" actId="1076"/>
        <pc:sldMkLst>
          <pc:docMk/>
          <pc:sldMk cId="2571629976" sldId="261"/>
        </pc:sldMkLst>
        <pc:spChg chg="mod">
          <ac:chgData name="Joonas Vauhkonen" userId="9b06c041-0a7e-4958-91cb-15b07202587c" providerId="ADAL" clId="{F9145334-C54D-4990-9711-927A15B56422}" dt="2024-08-06T11:03:21.380" v="7" actId="20577"/>
          <ac:spMkLst>
            <pc:docMk/>
            <pc:sldMk cId="2571629976" sldId="261"/>
            <ac:spMk id="2" creationId="{DC1569C7-C953-4C86-9DA4-D13F3D45F802}"/>
          </ac:spMkLst>
        </pc:spChg>
        <pc:spChg chg="del mod">
          <ac:chgData name="Joonas Vauhkonen" userId="9b06c041-0a7e-4958-91cb-15b07202587c" providerId="ADAL" clId="{F9145334-C54D-4990-9711-927A15B56422}" dt="2024-08-06T11:14:25.999" v="326" actId="478"/>
          <ac:spMkLst>
            <pc:docMk/>
            <pc:sldMk cId="2571629976" sldId="261"/>
            <ac:spMk id="3" creationId="{F336D0CD-A7F1-4D91-BA74-A171BD9B823F}"/>
          </ac:spMkLst>
        </pc:spChg>
        <pc:spChg chg="del mod">
          <ac:chgData name="Joonas Vauhkonen" userId="9b06c041-0a7e-4958-91cb-15b07202587c" providerId="ADAL" clId="{F9145334-C54D-4990-9711-927A15B56422}" dt="2024-08-06T11:14:43.599" v="329" actId="478"/>
          <ac:spMkLst>
            <pc:docMk/>
            <pc:sldMk cId="2571629976" sldId="261"/>
            <ac:spMk id="4" creationId="{256C493B-D733-4016-B89C-326AF1599E43}"/>
          </ac:spMkLst>
        </pc:spChg>
        <pc:spChg chg="mod">
          <ac:chgData name="Joonas Vauhkonen" userId="9b06c041-0a7e-4958-91cb-15b07202587c" providerId="ADAL" clId="{F9145334-C54D-4990-9711-927A15B56422}" dt="2024-08-06T11:05:33.474" v="49" actId="1076"/>
          <ac:spMkLst>
            <pc:docMk/>
            <pc:sldMk cId="2571629976" sldId="261"/>
            <ac:spMk id="11" creationId="{174687A9-42B7-9858-E805-A729D603990E}"/>
          </ac:spMkLst>
        </pc:spChg>
        <pc:spChg chg="mod">
          <ac:chgData name="Joonas Vauhkonen" userId="9b06c041-0a7e-4958-91cb-15b07202587c" providerId="ADAL" clId="{F9145334-C54D-4990-9711-927A15B56422}" dt="2024-08-06T11:04:04.531" v="19" actId="5793"/>
          <ac:spMkLst>
            <pc:docMk/>
            <pc:sldMk cId="2571629976" sldId="261"/>
            <ac:spMk id="13" creationId="{4A6FA685-2425-13EC-4507-BFF9A7A143F2}"/>
          </ac:spMkLst>
        </pc:spChg>
        <pc:spChg chg="mod">
          <ac:chgData name="Joonas Vauhkonen" userId="9b06c041-0a7e-4958-91cb-15b07202587c" providerId="ADAL" clId="{F9145334-C54D-4990-9711-927A15B56422}" dt="2024-08-06T11:05:56.359" v="65" actId="20577"/>
          <ac:spMkLst>
            <pc:docMk/>
            <pc:sldMk cId="2571629976" sldId="261"/>
            <ac:spMk id="16" creationId="{D0849D4B-D709-4C55-BBA2-7E081CA85594}"/>
          </ac:spMkLst>
        </pc:spChg>
        <pc:spChg chg="mod">
          <ac:chgData name="Joonas Vauhkonen" userId="9b06c041-0a7e-4958-91cb-15b07202587c" providerId="ADAL" clId="{F9145334-C54D-4990-9711-927A15B56422}" dt="2024-08-06T11:06:33.632" v="83" actId="20577"/>
          <ac:spMkLst>
            <pc:docMk/>
            <pc:sldMk cId="2571629976" sldId="261"/>
            <ac:spMk id="17" creationId="{C963C494-0294-4A1B-B650-17DF2704EF98}"/>
          </ac:spMkLst>
        </pc:spChg>
        <pc:spChg chg="mod">
          <ac:chgData name="Joonas Vauhkonen" userId="9b06c041-0a7e-4958-91cb-15b07202587c" providerId="ADAL" clId="{F9145334-C54D-4990-9711-927A15B56422}" dt="2024-08-06T11:13:31.891" v="311" actId="20577"/>
          <ac:spMkLst>
            <pc:docMk/>
            <pc:sldMk cId="2571629976" sldId="261"/>
            <ac:spMk id="18" creationId="{A095A012-37A6-40C5-B88C-816E291EA379}"/>
          </ac:spMkLst>
        </pc:spChg>
        <pc:spChg chg="mod">
          <ac:chgData name="Joonas Vauhkonen" userId="9b06c041-0a7e-4958-91cb-15b07202587c" providerId="ADAL" clId="{F9145334-C54D-4990-9711-927A15B56422}" dt="2024-08-06T11:04:46.435" v="32" actId="5793"/>
          <ac:spMkLst>
            <pc:docMk/>
            <pc:sldMk cId="2571629976" sldId="261"/>
            <ac:spMk id="20" creationId="{8D8862C9-E88A-49C3-B71B-0A37EE02CD9E}"/>
          </ac:spMkLst>
        </pc:spChg>
        <pc:spChg chg="mod">
          <ac:chgData name="Joonas Vauhkonen" userId="9b06c041-0a7e-4958-91cb-15b07202587c" providerId="ADAL" clId="{F9145334-C54D-4990-9711-927A15B56422}" dt="2024-08-06T11:07:46.893" v="97" actId="20577"/>
          <ac:spMkLst>
            <pc:docMk/>
            <pc:sldMk cId="2571629976" sldId="261"/>
            <ac:spMk id="21" creationId="{E6469734-23E5-4409-8412-FC679899A75D}"/>
          </ac:spMkLst>
        </pc:spChg>
        <pc:spChg chg="mod">
          <ac:chgData name="Joonas Vauhkonen" userId="9b06c041-0a7e-4958-91cb-15b07202587c" providerId="ADAL" clId="{F9145334-C54D-4990-9711-927A15B56422}" dt="2024-08-06T11:11:52.136" v="291" actId="20577"/>
          <ac:spMkLst>
            <pc:docMk/>
            <pc:sldMk cId="2571629976" sldId="261"/>
            <ac:spMk id="22" creationId="{8C8A1275-A34A-4F13-9CE1-8BD80A6D5B41}"/>
          </ac:spMkLst>
        </pc:spChg>
        <pc:spChg chg="mod">
          <ac:chgData name="Joonas Vauhkonen" userId="9b06c041-0a7e-4958-91cb-15b07202587c" providerId="ADAL" clId="{F9145334-C54D-4990-9711-927A15B56422}" dt="2024-08-06T11:12:05.573" v="307" actId="20577"/>
          <ac:spMkLst>
            <pc:docMk/>
            <pc:sldMk cId="2571629976" sldId="261"/>
            <ac:spMk id="23" creationId="{6197AB88-D529-4B52-AD8A-5AD880E22C25}"/>
          </ac:spMkLst>
        </pc:spChg>
        <pc:spChg chg="mod">
          <ac:chgData name="Joonas Vauhkonen" userId="9b06c041-0a7e-4958-91cb-15b07202587c" providerId="ADAL" clId="{F9145334-C54D-4990-9711-927A15B56422}" dt="2024-08-06T11:03:55.135" v="15" actId="5793"/>
          <ac:spMkLst>
            <pc:docMk/>
            <pc:sldMk cId="2571629976" sldId="261"/>
            <ac:spMk id="24" creationId="{ACE90BF2-662E-4EBD-B2B4-695CA895CDE0}"/>
          </ac:spMkLst>
        </pc:spChg>
        <pc:spChg chg="mod">
          <ac:chgData name="Joonas Vauhkonen" userId="9b06c041-0a7e-4958-91cb-15b07202587c" providerId="ADAL" clId="{F9145334-C54D-4990-9711-927A15B56422}" dt="2024-08-06T11:13:45.158" v="324" actId="20577"/>
          <ac:spMkLst>
            <pc:docMk/>
            <pc:sldMk cId="2571629976" sldId="261"/>
            <ac:spMk id="25" creationId="{2B6CC6E1-8D3A-4ADF-B556-FAC25FA22300}"/>
          </ac:spMkLst>
        </pc:spChg>
        <pc:spChg chg="mod">
          <ac:chgData name="Joonas Vauhkonen" userId="9b06c041-0a7e-4958-91cb-15b07202587c" providerId="ADAL" clId="{F9145334-C54D-4990-9711-927A15B56422}" dt="2024-08-06T11:03:59.327" v="17" actId="5793"/>
          <ac:spMkLst>
            <pc:docMk/>
            <pc:sldMk cId="2571629976" sldId="261"/>
            <ac:spMk id="26" creationId="{ECB36FD6-C441-47DD-A9DC-13C7F6B92737}"/>
          </ac:spMkLst>
        </pc:spChg>
        <pc:picChg chg="add mod">
          <ac:chgData name="Joonas Vauhkonen" userId="9b06c041-0a7e-4958-91cb-15b07202587c" providerId="ADAL" clId="{F9145334-C54D-4990-9711-927A15B56422}" dt="2024-08-06T11:16:55.220" v="334" actId="1076"/>
          <ac:picMkLst>
            <pc:docMk/>
            <pc:sldMk cId="2571629976" sldId="261"/>
            <ac:picMk id="7" creationId="{C94A336A-AA6F-CB49-4627-3E1EA87AF080}"/>
          </ac:picMkLst>
        </pc:picChg>
      </pc:sldChg>
    </pc:docChg>
  </pc:docChgLst>
  <pc:docChgLst>
    <pc:chgData name="Jonna Vaarnanen" userId="004bc885-fcdb-4294-bdf9-e7af7d399b8d" providerId="ADAL" clId="{F36E9F1F-F555-4585-976D-FC31C2FBF660}"/>
    <pc:docChg chg="modSld">
      <pc:chgData name="Jonna Vaarnanen" userId="004bc885-fcdb-4294-bdf9-e7af7d399b8d" providerId="ADAL" clId="{F36E9F1F-F555-4585-976D-FC31C2FBF660}" dt="2024-08-06T11:21:50.258" v="133" actId="1076"/>
      <pc:docMkLst>
        <pc:docMk/>
      </pc:docMkLst>
      <pc:sldChg chg="modSp mod">
        <pc:chgData name="Jonna Vaarnanen" userId="004bc885-fcdb-4294-bdf9-e7af7d399b8d" providerId="ADAL" clId="{F36E9F1F-F555-4585-976D-FC31C2FBF660}" dt="2024-08-06T11:21:50.258" v="133" actId="1076"/>
        <pc:sldMkLst>
          <pc:docMk/>
          <pc:sldMk cId="2571629976" sldId="261"/>
        </pc:sldMkLst>
        <pc:spChg chg="mod">
          <ac:chgData name="Jonna Vaarnanen" userId="004bc885-fcdb-4294-bdf9-e7af7d399b8d" providerId="ADAL" clId="{F36E9F1F-F555-4585-976D-FC31C2FBF660}" dt="2024-08-06T11:19:49.349" v="70" actId="1076"/>
          <ac:spMkLst>
            <pc:docMk/>
            <pc:sldMk cId="2571629976" sldId="261"/>
            <ac:spMk id="11" creationId="{174687A9-42B7-9858-E805-A729D603990E}"/>
          </ac:spMkLst>
        </pc:spChg>
        <pc:spChg chg="mod">
          <ac:chgData name="Jonna Vaarnanen" userId="004bc885-fcdb-4294-bdf9-e7af7d399b8d" providerId="ADAL" clId="{F36E9F1F-F555-4585-976D-FC31C2FBF660}" dt="2024-08-06T11:21:50.258" v="133" actId="1076"/>
          <ac:spMkLst>
            <pc:docMk/>
            <pc:sldMk cId="2571629976" sldId="261"/>
            <ac:spMk id="12" creationId="{11EF419F-8071-4483-AB8D-0BE71E01ADAB}"/>
          </ac:spMkLst>
        </pc:spChg>
        <pc:spChg chg="mod">
          <ac:chgData name="Jonna Vaarnanen" userId="004bc885-fcdb-4294-bdf9-e7af7d399b8d" providerId="ADAL" clId="{F36E9F1F-F555-4585-976D-FC31C2FBF660}" dt="2024-08-06T11:19:52.659" v="71" actId="1076"/>
          <ac:spMkLst>
            <pc:docMk/>
            <pc:sldMk cId="2571629976" sldId="261"/>
            <ac:spMk id="16" creationId="{D0849D4B-D709-4C55-BBA2-7E081CA85594}"/>
          </ac:spMkLst>
        </pc:spChg>
        <pc:spChg chg="mod">
          <ac:chgData name="Jonna Vaarnanen" userId="004bc885-fcdb-4294-bdf9-e7af7d399b8d" providerId="ADAL" clId="{F36E9F1F-F555-4585-976D-FC31C2FBF660}" dt="2024-08-06T11:20:00.103" v="72" actId="1076"/>
          <ac:spMkLst>
            <pc:docMk/>
            <pc:sldMk cId="2571629976" sldId="261"/>
            <ac:spMk id="17" creationId="{C963C494-0294-4A1B-B650-17DF2704EF98}"/>
          </ac:spMkLst>
        </pc:spChg>
        <pc:spChg chg="mod">
          <ac:chgData name="Jonna Vaarnanen" userId="004bc885-fcdb-4294-bdf9-e7af7d399b8d" providerId="ADAL" clId="{F36E9F1F-F555-4585-976D-FC31C2FBF660}" dt="2024-08-06T11:19:18.506" v="67" actId="1076"/>
          <ac:spMkLst>
            <pc:docMk/>
            <pc:sldMk cId="2571629976" sldId="261"/>
            <ac:spMk id="18" creationId="{A095A012-37A6-40C5-B88C-816E291EA379}"/>
          </ac:spMkLst>
        </pc:spChg>
        <pc:spChg chg="mod">
          <ac:chgData name="Jonna Vaarnanen" userId="004bc885-fcdb-4294-bdf9-e7af7d399b8d" providerId="ADAL" clId="{F36E9F1F-F555-4585-976D-FC31C2FBF660}" dt="2024-08-06T11:20:08.430" v="73" actId="1076"/>
          <ac:spMkLst>
            <pc:docMk/>
            <pc:sldMk cId="2571629976" sldId="261"/>
            <ac:spMk id="20" creationId="{8D8862C9-E88A-49C3-B71B-0A37EE02CD9E}"/>
          </ac:spMkLst>
        </pc:spChg>
        <pc:spChg chg="mod">
          <ac:chgData name="Jonna Vaarnanen" userId="004bc885-fcdb-4294-bdf9-e7af7d399b8d" providerId="ADAL" clId="{F36E9F1F-F555-4585-976D-FC31C2FBF660}" dt="2024-08-06T11:17:44.780" v="16" actId="20577"/>
          <ac:spMkLst>
            <pc:docMk/>
            <pc:sldMk cId="2571629976" sldId="261"/>
            <ac:spMk id="22" creationId="{8C8A1275-A34A-4F13-9CE1-8BD80A6D5B41}"/>
          </ac:spMkLst>
        </pc:spChg>
        <pc:spChg chg="mod">
          <ac:chgData name="Jonna Vaarnanen" userId="004bc885-fcdb-4294-bdf9-e7af7d399b8d" providerId="ADAL" clId="{F36E9F1F-F555-4585-976D-FC31C2FBF660}" dt="2024-08-06T11:21:35.011" v="124" actId="20577"/>
          <ac:spMkLst>
            <pc:docMk/>
            <pc:sldMk cId="2571629976" sldId="261"/>
            <ac:spMk id="23" creationId="{6197AB88-D529-4B52-AD8A-5AD880E22C25}"/>
          </ac:spMkLst>
        </pc:spChg>
        <pc:spChg chg="mod">
          <ac:chgData name="Jonna Vaarnanen" userId="004bc885-fcdb-4294-bdf9-e7af7d399b8d" providerId="ADAL" clId="{F36E9F1F-F555-4585-976D-FC31C2FBF660}" dt="2024-08-06T11:19:07.323" v="66" actId="1076"/>
          <ac:spMkLst>
            <pc:docMk/>
            <pc:sldMk cId="2571629976" sldId="261"/>
            <ac:spMk id="24" creationId="{ACE90BF2-662E-4EBD-B2B4-695CA895CDE0}"/>
          </ac:spMkLst>
        </pc:spChg>
        <pc:spChg chg="mod">
          <ac:chgData name="Jonna Vaarnanen" userId="004bc885-fcdb-4294-bdf9-e7af7d399b8d" providerId="ADAL" clId="{F36E9F1F-F555-4585-976D-FC31C2FBF660}" dt="2024-08-06T11:18:42.758" v="62" actId="1076"/>
          <ac:spMkLst>
            <pc:docMk/>
            <pc:sldMk cId="2571629976" sldId="261"/>
            <ac:spMk id="25" creationId="{2B6CC6E1-8D3A-4ADF-B556-FAC25FA22300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svg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8.svg"/><Relationship Id="rId4" Type="http://schemas.openxmlformats.org/officeDocument/2006/relationships/image" Target="../media/image7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n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Kuva 10" descr="Kuva, joka sisältää kohteen henkilö, sisä, nainen, pitäminen&#10;&#10;Kuvaus luotu automaattisesti">
            <a:extLst>
              <a:ext uri="{FF2B5EF4-FFF2-40B4-BE49-F238E27FC236}">
                <a16:creationId xmlns:a16="http://schemas.microsoft.com/office/drawing/2014/main" id="{B2E8CE81-7F68-124E-8C1E-0E47D3E04E2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3713" t="17346" r="2187" b="2910"/>
          <a:stretch/>
        </p:blipFill>
        <p:spPr>
          <a:xfrm>
            <a:off x="679281" y="369518"/>
            <a:ext cx="10833429" cy="6118964"/>
          </a:xfrm>
          <a:prstGeom prst="rect">
            <a:avLst/>
          </a:prstGeom>
        </p:spPr>
      </p:pic>
      <p:sp>
        <p:nvSpPr>
          <p:cNvPr id="2" name="Otsikko 1">
            <a:extLst>
              <a:ext uri="{FF2B5EF4-FFF2-40B4-BE49-F238E27FC236}">
                <a16:creationId xmlns:a16="http://schemas.microsoft.com/office/drawing/2014/main" id="{DEDB7A5D-EE91-B440-8E44-F6E97DCAE29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45213" y="3693727"/>
            <a:ext cx="10301573" cy="1429878"/>
          </a:xfrm>
        </p:spPr>
        <p:txBody>
          <a:bodyPr anchor="b">
            <a:normAutofit/>
          </a:bodyPr>
          <a:lstStyle>
            <a:lvl1pPr algn="ctr">
              <a:defRPr sz="3800">
                <a:solidFill>
                  <a:schemeClr val="bg1"/>
                </a:solidFill>
              </a:defRPr>
            </a:lvl1pPr>
          </a:lstStyle>
          <a:p>
            <a:r>
              <a:rPr lang="fi-FI"/>
              <a:t>Muokkaa </a:t>
            </a:r>
            <a:r>
              <a:rPr lang="fi-FI" err="1"/>
              <a:t>ots</a:t>
            </a:r>
            <a:r>
              <a:rPr lang="fi-FI"/>
              <a:t>. </a:t>
            </a:r>
            <a:r>
              <a:rPr lang="fi-FI" err="1"/>
              <a:t>perustyyl</a:t>
            </a:r>
            <a:r>
              <a:rPr lang="fi-FI"/>
              <a:t>.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0B1F3BF7-8369-7546-95BA-B57E6BB987F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45213" y="5143198"/>
            <a:ext cx="10301573" cy="1349679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9538930D-9AB8-FD43-85D5-DDCA3953CE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 rot="16200000">
            <a:off x="9073094" y="2814818"/>
            <a:ext cx="5244366" cy="365125"/>
          </a:xfrm>
          <a:prstGeom prst="rect">
            <a:avLst/>
          </a:prstGeom>
        </p:spPr>
        <p:txBody>
          <a:bodyPr lIns="0" tIns="0" rIns="0" bIns="0" anchor="ctr"/>
          <a:lstStyle>
            <a:lvl1pPr>
              <a:defRPr sz="900">
                <a:latin typeface="Consolas" panose="020B0609020204030204" pitchFamily="49" charset="0"/>
                <a:cs typeface="Consolas" panose="020B0609020204030204" pitchFamily="49" charset="0"/>
              </a:defRPr>
            </a:lvl1pPr>
          </a:lstStyle>
          <a:p>
            <a:fld id="{05BC86BB-315C-EB45-87B1-9C5E7F507F6F}" type="datetime1">
              <a:rPr lang="fi-FI" smtClean="0"/>
              <a:t>6.8.2024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FBBA3832-8205-5046-A6A4-FA968DE200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 rot="16200000">
            <a:off x="-2429677" y="3389037"/>
            <a:ext cx="5852798" cy="365125"/>
          </a:xfrm>
        </p:spPr>
        <p:txBody>
          <a:bodyPr/>
          <a:lstStyle>
            <a:lvl1pPr algn="r">
              <a:defRPr/>
            </a:lvl1pPr>
          </a:lstStyle>
          <a:p>
            <a:r>
              <a:rPr lang="fi-FI" err="1"/>
              <a:t>Lorem</a:t>
            </a:r>
            <a:r>
              <a:rPr lang="fi-FI"/>
              <a:t> </a:t>
            </a:r>
            <a:r>
              <a:rPr lang="fi-FI" err="1"/>
              <a:t>ibsum</a:t>
            </a:r>
            <a:r>
              <a:rPr lang="fi-FI"/>
              <a:t> </a:t>
            </a:r>
            <a:r>
              <a:rPr lang="fi-FI" err="1"/>
              <a:t>dolor</a:t>
            </a:r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013709B1-B229-3641-8535-CE21D57E5F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 rot="16200000">
            <a:off x="359245" y="325160"/>
            <a:ext cx="274955" cy="365125"/>
          </a:xfrm>
        </p:spPr>
        <p:txBody>
          <a:bodyPr/>
          <a:lstStyle/>
          <a:p>
            <a:fld id="{9CEEB01E-4353-104F-B947-A432B2F0C635}" type="slidenum">
              <a:rPr lang="fi-FI" smtClean="0"/>
              <a:t>‹#›</a:t>
            </a:fld>
            <a:endParaRPr lang="fi-FI"/>
          </a:p>
        </p:txBody>
      </p:sp>
      <p:sp>
        <p:nvSpPr>
          <p:cNvPr id="10" name="Tekstiruutu 9">
            <a:extLst>
              <a:ext uri="{FF2B5EF4-FFF2-40B4-BE49-F238E27FC236}">
                <a16:creationId xmlns:a16="http://schemas.microsoft.com/office/drawing/2014/main" id="{61C2F169-3971-DF41-B314-A9901366CA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 userDrawn="1"/>
        </p:nvSpPr>
        <p:spPr>
          <a:xfrm rot="16200000">
            <a:off x="11211951" y="5940302"/>
            <a:ext cx="966651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fi-FI" sz="900">
                <a:latin typeface="Consolas" panose="020B0609020204030204" pitchFamily="49" charset="0"/>
                <a:cs typeface="Consolas" panose="020B0609020204030204" pitchFamily="49" charset="0"/>
              </a:rPr>
              <a:t>Rantalainen</a:t>
            </a:r>
          </a:p>
        </p:txBody>
      </p:sp>
      <p:pic>
        <p:nvPicPr>
          <p:cNvPr id="14" name="Kuva 13">
            <a:extLst>
              <a:ext uri="{FF2B5EF4-FFF2-40B4-BE49-F238E27FC236}">
                <a16:creationId xmlns:a16="http://schemas.microsoft.com/office/drawing/2014/main" id="{31424646-FC24-7D49-AEEA-B312456118C1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9444448" y="658264"/>
            <a:ext cx="1802335" cy="3982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45789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-slide tekstuur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isällön paikkamerkki 2">
            <a:extLst>
              <a:ext uri="{FF2B5EF4-FFF2-40B4-BE49-F238E27FC236}">
                <a16:creationId xmlns:a16="http://schemas.microsoft.com/office/drawing/2014/main" id="{39B4D615-1680-A64A-8E3C-3CA6755721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683696" y="365124"/>
            <a:ext cx="10824606" cy="6123358"/>
          </a:xfrm>
          <a:blipFill>
            <a:blip r:embed="rId2"/>
            <a:stretch>
              <a:fillRect/>
            </a:stretch>
          </a:blipFill>
        </p:spPr>
        <p:txBody>
          <a:bodyPr/>
          <a:lstStyle>
            <a:lvl1pPr marL="0" indent="0">
              <a:buNone/>
              <a:defRPr>
                <a:noFill/>
              </a:defRPr>
            </a:lvl1pPr>
            <a:lvl2pPr>
              <a:defRPr>
                <a:noFill/>
              </a:defRPr>
            </a:lvl2pPr>
            <a:lvl3pPr>
              <a:defRPr>
                <a:noFill/>
              </a:defRPr>
            </a:lvl3pPr>
            <a:lvl4pPr>
              <a:defRPr>
                <a:noFill/>
              </a:defRPr>
            </a:lvl4pPr>
            <a:lvl5pPr>
              <a:defRPr>
                <a:noFill/>
              </a:defRPr>
            </a:lvl5pPr>
          </a:lstStyle>
          <a:p>
            <a:pPr lvl="0"/>
            <a:endParaRPr lang="fi-FI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D6E80D8E-95FF-114D-8122-3EAF2B54880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440000" y="1709738"/>
            <a:ext cx="8468088" cy="2248487"/>
          </a:xfrm>
        </p:spPr>
        <p:txBody>
          <a:bodyPr anchor="b">
            <a:normAutofit/>
          </a:bodyPr>
          <a:lstStyle>
            <a:lvl1pPr>
              <a:defRPr sz="3400">
                <a:solidFill>
                  <a:schemeClr val="bg1"/>
                </a:solidFill>
              </a:defRPr>
            </a:lvl1pPr>
          </a:lstStyle>
          <a:p>
            <a:r>
              <a:rPr lang="fi-FI"/>
              <a:t>Otsikkoteksti </a:t>
            </a:r>
            <a:r>
              <a:rPr lang="fi-FI" err="1"/>
              <a:t>lorem</a:t>
            </a:r>
            <a:r>
              <a:rPr lang="fi-FI"/>
              <a:t> </a:t>
            </a:r>
            <a:r>
              <a:rPr lang="fi-FI" err="1"/>
              <a:t>ibsum</a:t>
            </a:r>
            <a:endParaRPr lang="fi-FI"/>
          </a:p>
        </p:txBody>
      </p:sp>
      <p:sp>
        <p:nvSpPr>
          <p:cNvPr id="9" name="Alatunnisteen paikkamerkki 4">
            <a:extLst>
              <a:ext uri="{FF2B5EF4-FFF2-40B4-BE49-F238E27FC236}">
                <a16:creationId xmlns:a16="http://schemas.microsoft.com/office/drawing/2014/main" id="{2C8E4321-1CE6-8F44-8BF7-B4BB55EF5F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 rot="16200000">
            <a:off x="9687754" y="2463932"/>
            <a:ext cx="4012829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900" spc="50" baseline="0">
                <a:solidFill>
                  <a:schemeClr val="tx2"/>
                </a:solidFill>
                <a:latin typeface="Consolas" panose="020B0609020204030204" pitchFamily="49" charset="0"/>
                <a:cs typeface="Consolas" panose="020B0609020204030204" pitchFamily="49" charset="0"/>
              </a:defRPr>
            </a:lvl1pPr>
          </a:lstStyle>
          <a:p>
            <a:r>
              <a:rPr lang="fi-FI" err="1"/>
              <a:t>Lorem</a:t>
            </a:r>
            <a:r>
              <a:rPr lang="fi-FI"/>
              <a:t> </a:t>
            </a:r>
            <a:r>
              <a:rPr lang="fi-FI" err="1"/>
              <a:t>ibsum</a:t>
            </a:r>
            <a:r>
              <a:rPr lang="fi-FI"/>
              <a:t> </a:t>
            </a:r>
            <a:r>
              <a:rPr lang="fi-FI" err="1"/>
              <a:t>dolor</a:t>
            </a:r>
            <a:endParaRPr lang="fi-FI"/>
          </a:p>
        </p:txBody>
      </p:sp>
      <p:sp>
        <p:nvSpPr>
          <p:cNvPr id="10" name="Dian numeron paikkamerkki 5">
            <a:extLst>
              <a:ext uri="{FF2B5EF4-FFF2-40B4-BE49-F238E27FC236}">
                <a16:creationId xmlns:a16="http://schemas.microsoft.com/office/drawing/2014/main" id="{9C88B60B-D39D-8448-B3CA-DAF3027BB7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 rot="16200000">
            <a:off x="11556691" y="320039"/>
            <a:ext cx="274955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900">
                <a:solidFill>
                  <a:schemeClr val="tx2"/>
                </a:solidFill>
                <a:latin typeface="Consolas" panose="020B0609020204030204" pitchFamily="49" charset="0"/>
                <a:cs typeface="Consolas" panose="020B0609020204030204" pitchFamily="49" charset="0"/>
              </a:defRPr>
            </a:lvl1pPr>
          </a:lstStyle>
          <a:p>
            <a:fld id="{9CEEB01E-4353-104F-B947-A432B2F0C635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11" name="Päivämäärän paikkamerkki 3">
            <a:extLst>
              <a:ext uri="{FF2B5EF4-FFF2-40B4-BE49-F238E27FC236}">
                <a16:creationId xmlns:a16="http://schemas.microsoft.com/office/drawing/2014/main" id="{C8C7CF85-579E-8B45-8C47-1C7C92C830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 rot="16200000">
            <a:off x="11211951" y="4953674"/>
            <a:ext cx="966653" cy="365125"/>
          </a:xfrm>
          <a:prstGeom prst="rect">
            <a:avLst/>
          </a:prstGeom>
        </p:spPr>
        <p:txBody>
          <a:bodyPr lIns="0" tIns="0" rIns="0" bIns="0" anchor="ctr"/>
          <a:lstStyle>
            <a:lvl1pPr>
              <a:defRPr sz="900">
                <a:latin typeface="Consolas" panose="020B0609020204030204" pitchFamily="49" charset="0"/>
                <a:cs typeface="Consolas" panose="020B0609020204030204" pitchFamily="49" charset="0"/>
              </a:defRPr>
            </a:lvl1pPr>
          </a:lstStyle>
          <a:p>
            <a:fld id="{05BC86BB-315C-EB45-87B1-9C5E7F507F6F}" type="datetime1">
              <a:rPr lang="fi-FI" smtClean="0"/>
              <a:t>6.8.2024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3148892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-slide ingressillä tekstuur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isällön paikkamerkki 2">
            <a:extLst>
              <a:ext uri="{FF2B5EF4-FFF2-40B4-BE49-F238E27FC236}">
                <a16:creationId xmlns:a16="http://schemas.microsoft.com/office/drawing/2014/main" id="{39B4D615-1680-A64A-8E3C-3CA6755721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683696" y="365124"/>
            <a:ext cx="10824606" cy="6123358"/>
          </a:xfrm>
          <a:blipFill>
            <a:blip r:embed="rId2"/>
            <a:stretch>
              <a:fillRect/>
            </a:stretch>
          </a:blipFill>
        </p:spPr>
        <p:txBody>
          <a:bodyPr/>
          <a:lstStyle>
            <a:lvl1pPr>
              <a:defRPr>
                <a:noFill/>
              </a:defRPr>
            </a:lvl1pPr>
            <a:lvl2pPr>
              <a:defRPr>
                <a:noFill/>
              </a:defRPr>
            </a:lvl2pPr>
            <a:lvl3pPr>
              <a:defRPr>
                <a:noFill/>
              </a:defRPr>
            </a:lvl3pPr>
            <a:lvl4pPr>
              <a:defRPr>
                <a:noFill/>
              </a:defRPr>
            </a:lvl4pPr>
            <a:lvl5pPr>
              <a:defRPr>
                <a:noFill/>
              </a:defRPr>
            </a:lvl5pPr>
          </a:lstStyle>
          <a:p>
            <a:pPr lvl="0"/>
            <a:endParaRPr lang="fi-FI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D6E80D8E-95FF-114D-8122-3EAF2B54880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440000" y="1709738"/>
            <a:ext cx="8468088" cy="2248487"/>
          </a:xfrm>
        </p:spPr>
        <p:txBody>
          <a:bodyPr anchor="b">
            <a:normAutofit/>
          </a:bodyPr>
          <a:lstStyle>
            <a:lvl1pPr>
              <a:defRPr sz="3400">
                <a:solidFill>
                  <a:schemeClr val="bg1"/>
                </a:solidFill>
              </a:defRPr>
            </a:lvl1pPr>
          </a:lstStyle>
          <a:p>
            <a:r>
              <a:rPr lang="fi-FI"/>
              <a:t>Otsikkoteksti </a:t>
            </a:r>
            <a:r>
              <a:rPr lang="fi-FI" err="1"/>
              <a:t>lorem</a:t>
            </a:r>
            <a:r>
              <a:rPr lang="fi-FI"/>
              <a:t> </a:t>
            </a:r>
            <a:r>
              <a:rPr lang="fi-FI" err="1"/>
              <a:t>ibsum</a:t>
            </a:r>
            <a:endParaRPr lang="fi-FI"/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F6EC931C-1660-464B-8C0F-401D524F2570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5311036" y="4988295"/>
            <a:ext cx="5686816" cy="1187037"/>
          </a:xfrm>
        </p:spPr>
        <p:txBody>
          <a:bodyPr>
            <a:normAutofit/>
          </a:bodyPr>
          <a:lstStyle>
            <a:lvl1pPr marL="0" indent="0">
              <a:lnSpc>
                <a:spcPct val="120000"/>
              </a:lnSpc>
              <a:buNone/>
              <a:defRPr sz="12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Ingressiteksti </a:t>
            </a:r>
            <a:r>
              <a:rPr lang="fi-FI" err="1"/>
              <a:t>lorem</a:t>
            </a:r>
            <a:r>
              <a:rPr lang="fi-FI"/>
              <a:t> </a:t>
            </a:r>
            <a:r>
              <a:rPr lang="fi-FI" err="1"/>
              <a:t>ibsum</a:t>
            </a:r>
            <a:endParaRPr lang="fi-FI"/>
          </a:p>
        </p:txBody>
      </p:sp>
      <p:sp>
        <p:nvSpPr>
          <p:cNvPr id="9" name="Alatunnisteen paikkamerkki 4">
            <a:extLst>
              <a:ext uri="{FF2B5EF4-FFF2-40B4-BE49-F238E27FC236}">
                <a16:creationId xmlns:a16="http://schemas.microsoft.com/office/drawing/2014/main" id="{DCBF261A-AFF8-7C41-A866-90934C6A7F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 rot="16200000">
            <a:off x="9687754" y="2463932"/>
            <a:ext cx="4012829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900" spc="50" baseline="0">
                <a:solidFill>
                  <a:schemeClr val="tx2"/>
                </a:solidFill>
                <a:latin typeface="Consolas" panose="020B0609020204030204" pitchFamily="49" charset="0"/>
                <a:cs typeface="Consolas" panose="020B0609020204030204" pitchFamily="49" charset="0"/>
              </a:defRPr>
            </a:lvl1pPr>
          </a:lstStyle>
          <a:p>
            <a:r>
              <a:rPr lang="fi-FI" err="1"/>
              <a:t>Lorem</a:t>
            </a:r>
            <a:r>
              <a:rPr lang="fi-FI"/>
              <a:t> </a:t>
            </a:r>
            <a:r>
              <a:rPr lang="fi-FI" err="1"/>
              <a:t>ibsum</a:t>
            </a:r>
            <a:r>
              <a:rPr lang="fi-FI"/>
              <a:t> </a:t>
            </a:r>
            <a:r>
              <a:rPr lang="fi-FI" err="1"/>
              <a:t>dolor</a:t>
            </a:r>
            <a:endParaRPr lang="fi-FI"/>
          </a:p>
        </p:txBody>
      </p:sp>
      <p:sp>
        <p:nvSpPr>
          <p:cNvPr id="10" name="Dian numeron paikkamerkki 5">
            <a:extLst>
              <a:ext uri="{FF2B5EF4-FFF2-40B4-BE49-F238E27FC236}">
                <a16:creationId xmlns:a16="http://schemas.microsoft.com/office/drawing/2014/main" id="{94D3B4FD-255E-1946-A65A-E4058B3254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 rot="16200000">
            <a:off x="11556691" y="320039"/>
            <a:ext cx="274955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900">
                <a:solidFill>
                  <a:schemeClr val="tx2"/>
                </a:solidFill>
                <a:latin typeface="Consolas" panose="020B0609020204030204" pitchFamily="49" charset="0"/>
                <a:cs typeface="Consolas" panose="020B0609020204030204" pitchFamily="49" charset="0"/>
              </a:defRPr>
            </a:lvl1pPr>
          </a:lstStyle>
          <a:p>
            <a:fld id="{9CEEB01E-4353-104F-B947-A432B2F0C635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11" name="Päivämäärän paikkamerkki 3">
            <a:extLst>
              <a:ext uri="{FF2B5EF4-FFF2-40B4-BE49-F238E27FC236}">
                <a16:creationId xmlns:a16="http://schemas.microsoft.com/office/drawing/2014/main" id="{A803D4F2-E27B-4540-A423-94CDB77305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 rot="16200000">
            <a:off x="11211951" y="4953674"/>
            <a:ext cx="966653" cy="365125"/>
          </a:xfrm>
          <a:prstGeom prst="rect">
            <a:avLst/>
          </a:prstGeom>
        </p:spPr>
        <p:txBody>
          <a:bodyPr lIns="0" tIns="0" rIns="0" bIns="0" anchor="ctr"/>
          <a:lstStyle>
            <a:lvl1pPr>
              <a:defRPr sz="900">
                <a:latin typeface="Consolas" panose="020B0609020204030204" pitchFamily="49" charset="0"/>
                <a:cs typeface="Consolas" panose="020B0609020204030204" pitchFamily="49" charset="0"/>
              </a:defRPr>
            </a:lvl1pPr>
          </a:lstStyle>
          <a:p>
            <a:fld id="{05BC86BB-315C-EB45-87B1-9C5E7F507F6F}" type="datetime1">
              <a:rPr lang="fi-FI" smtClean="0"/>
              <a:t>6.8.2024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2566587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 ja sisältö valkoin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553A86D5-6956-7541-AE1D-C72B0BD5868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84000" y="653142"/>
            <a:ext cx="10207580" cy="1331775"/>
          </a:xfrm>
        </p:spPr>
        <p:txBody>
          <a:bodyPr>
            <a:normAutofit/>
          </a:bodyPr>
          <a:lstStyle>
            <a:lvl1pPr>
              <a:defRPr sz="3400"/>
            </a:lvl1pPr>
          </a:lstStyle>
          <a:p>
            <a:r>
              <a:rPr lang="fi-FI"/>
              <a:t>Otsikkoteksti </a:t>
            </a:r>
            <a:r>
              <a:rPr lang="fi-FI" err="1"/>
              <a:t>lorem</a:t>
            </a:r>
            <a:r>
              <a:rPr lang="fi-FI"/>
              <a:t> </a:t>
            </a:r>
            <a:r>
              <a:rPr lang="fi-FI" err="1"/>
              <a:t>ibsum</a:t>
            </a:r>
            <a:endParaRPr lang="fi-FI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37412738-F69F-4D44-887E-E34B97341D0B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84000" y="2159999"/>
            <a:ext cx="10207580" cy="4328481"/>
          </a:xfrm>
        </p:spPr>
        <p:txBody>
          <a:bodyPr>
            <a:normAutofit/>
          </a:bodyPr>
          <a:lstStyle>
            <a:lvl1pPr>
              <a:lnSpc>
                <a:spcPct val="120000"/>
              </a:lnSpc>
              <a:spcBef>
                <a:spcPts val="1000"/>
              </a:spcBef>
              <a:defRPr sz="1400"/>
            </a:lvl1pPr>
            <a:lvl2pPr>
              <a:lnSpc>
                <a:spcPct val="120000"/>
              </a:lnSpc>
              <a:spcBef>
                <a:spcPts val="1000"/>
              </a:spcBef>
              <a:defRPr sz="1400"/>
            </a:lvl2pPr>
            <a:lvl3pPr>
              <a:lnSpc>
                <a:spcPct val="120000"/>
              </a:lnSpc>
              <a:spcBef>
                <a:spcPts val="1000"/>
              </a:spcBef>
              <a:defRPr sz="1400"/>
            </a:lvl3pPr>
            <a:lvl4pPr>
              <a:lnSpc>
                <a:spcPct val="120000"/>
              </a:lnSpc>
              <a:spcBef>
                <a:spcPts val="1000"/>
              </a:spcBef>
              <a:defRPr sz="1400"/>
            </a:lvl4pPr>
            <a:lvl5pPr>
              <a:lnSpc>
                <a:spcPct val="120000"/>
              </a:lnSpc>
              <a:spcBef>
                <a:spcPts val="1000"/>
              </a:spcBef>
              <a:defRPr sz="1400"/>
            </a:lvl5pPr>
          </a:lstStyle>
          <a:p>
            <a:pPr lvl="0"/>
            <a:r>
              <a:rPr lang="fi-FI"/>
              <a:t>Tekstipaikka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7" name="Alatunnisteen paikkamerkki 4">
            <a:extLst>
              <a:ext uri="{FF2B5EF4-FFF2-40B4-BE49-F238E27FC236}">
                <a16:creationId xmlns:a16="http://schemas.microsoft.com/office/drawing/2014/main" id="{627C1510-8655-6B40-B674-17243FE37A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 rot="16200000">
            <a:off x="9687754" y="2463932"/>
            <a:ext cx="4012829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900" spc="50" baseline="0">
                <a:solidFill>
                  <a:schemeClr val="tx2"/>
                </a:solidFill>
                <a:latin typeface="Consolas" panose="020B0609020204030204" pitchFamily="49" charset="0"/>
                <a:cs typeface="Consolas" panose="020B0609020204030204" pitchFamily="49" charset="0"/>
              </a:defRPr>
            </a:lvl1pPr>
          </a:lstStyle>
          <a:p>
            <a:r>
              <a:rPr lang="fi-FI" err="1"/>
              <a:t>Lorem</a:t>
            </a:r>
            <a:r>
              <a:rPr lang="fi-FI"/>
              <a:t> </a:t>
            </a:r>
            <a:r>
              <a:rPr lang="fi-FI" err="1"/>
              <a:t>ibsum</a:t>
            </a:r>
            <a:r>
              <a:rPr lang="fi-FI"/>
              <a:t> </a:t>
            </a:r>
            <a:r>
              <a:rPr lang="fi-FI" err="1"/>
              <a:t>dolor</a:t>
            </a:r>
            <a:endParaRPr lang="fi-FI"/>
          </a:p>
        </p:txBody>
      </p:sp>
      <p:sp>
        <p:nvSpPr>
          <p:cNvPr id="11" name="Dian numeron paikkamerkki 5">
            <a:extLst>
              <a:ext uri="{FF2B5EF4-FFF2-40B4-BE49-F238E27FC236}">
                <a16:creationId xmlns:a16="http://schemas.microsoft.com/office/drawing/2014/main" id="{44FD9041-8A89-3740-91B0-E99AAC00793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 rot="16200000">
            <a:off x="11556691" y="320039"/>
            <a:ext cx="274955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900">
                <a:solidFill>
                  <a:schemeClr val="tx2"/>
                </a:solidFill>
                <a:latin typeface="Consolas" panose="020B0609020204030204" pitchFamily="49" charset="0"/>
                <a:cs typeface="Consolas" panose="020B0609020204030204" pitchFamily="49" charset="0"/>
              </a:defRPr>
            </a:lvl1pPr>
          </a:lstStyle>
          <a:p>
            <a:fld id="{9CEEB01E-4353-104F-B947-A432B2F0C635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12" name="Päivämäärän paikkamerkki 3">
            <a:extLst>
              <a:ext uri="{FF2B5EF4-FFF2-40B4-BE49-F238E27FC236}">
                <a16:creationId xmlns:a16="http://schemas.microsoft.com/office/drawing/2014/main" id="{144F6AE2-34BF-C84D-85CA-240F9CE027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 rot="16200000">
            <a:off x="11211951" y="4953674"/>
            <a:ext cx="966653" cy="365125"/>
          </a:xfrm>
          <a:prstGeom prst="rect">
            <a:avLst/>
          </a:prstGeom>
        </p:spPr>
        <p:txBody>
          <a:bodyPr lIns="0" tIns="0" rIns="0" bIns="0" anchor="ctr"/>
          <a:lstStyle>
            <a:lvl1pPr>
              <a:defRPr sz="900">
                <a:latin typeface="Consolas" panose="020B0609020204030204" pitchFamily="49" charset="0"/>
                <a:cs typeface="Consolas" panose="020B0609020204030204" pitchFamily="49" charset="0"/>
              </a:defRPr>
            </a:lvl1pPr>
          </a:lstStyle>
          <a:p>
            <a:fld id="{05BC86BB-315C-EB45-87B1-9C5E7F507F6F}" type="datetime1">
              <a:rPr lang="fi-FI" smtClean="0"/>
              <a:t>6.8.2024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6850782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 ja sisältö bei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isällön paikkamerkki 2">
            <a:extLst>
              <a:ext uri="{FF2B5EF4-FFF2-40B4-BE49-F238E27FC236}">
                <a16:creationId xmlns:a16="http://schemas.microsoft.com/office/drawing/2014/main" id="{35574365-23E9-2C4B-9F1B-AB0AFEC8C2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684000" y="365124"/>
            <a:ext cx="10824606" cy="6123358"/>
          </a:xfrm>
          <a:solidFill>
            <a:schemeClr val="accent3">
              <a:alpha val="40000"/>
            </a:schemeClr>
          </a:solidFill>
        </p:spPr>
        <p:txBody>
          <a:bodyPr/>
          <a:lstStyle>
            <a:lvl1pPr marL="0" indent="0">
              <a:buNone/>
              <a:defRPr>
                <a:noFill/>
              </a:defRPr>
            </a:lvl1pPr>
            <a:lvl2pPr>
              <a:defRPr>
                <a:noFill/>
              </a:defRPr>
            </a:lvl2pPr>
            <a:lvl3pPr>
              <a:defRPr>
                <a:noFill/>
              </a:defRPr>
            </a:lvl3pPr>
            <a:lvl4pPr>
              <a:defRPr>
                <a:noFill/>
              </a:defRPr>
            </a:lvl4pPr>
            <a:lvl5pPr>
              <a:defRPr>
                <a:noFill/>
              </a:defRPr>
            </a:lvl5pPr>
          </a:lstStyle>
          <a:p>
            <a:pPr lvl="0"/>
            <a:endParaRPr lang="fi-FI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553A86D5-6956-7541-AE1D-C72B0BD5868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80000" y="653142"/>
            <a:ext cx="9810000" cy="1331775"/>
          </a:xfrm>
        </p:spPr>
        <p:txBody>
          <a:bodyPr>
            <a:normAutofit/>
          </a:bodyPr>
          <a:lstStyle>
            <a:lvl1pPr>
              <a:defRPr sz="3400"/>
            </a:lvl1pPr>
          </a:lstStyle>
          <a:p>
            <a:r>
              <a:rPr lang="fi-FI"/>
              <a:t>Otsikkoteksti </a:t>
            </a:r>
            <a:r>
              <a:rPr lang="fi-FI" err="1"/>
              <a:t>lorem</a:t>
            </a:r>
            <a:r>
              <a:rPr lang="fi-FI"/>
              <a:t> </a:t>
            </a:r>
            <a:r>
              <a:rPr lang="fi-FI" err="1"/>
              <a:t>ibsum</a:t>
            </a:r>
            <a:endParaRPr lang="fi-FI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37412738-F69F-4D44-887E-E34B97341D0B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1080000" y="2159999"/>
            <a:ext cx="9811580" cy="4328481"/>
          </a:xfrm>
        </p:spPr>
        <p:txBody>
          <a:bodyPr>
            <a:normAutofit/>
          </a:bodyPr>
          <a:lstStyle>
            <a:lvl1pPr>
              <a:lnSpc>
                <a:spcPct val="120000"/>
              </a:lnSpc>
              <a:spcBef>
                <a:spcPts val="1000"/>
              </a:spcBef>
              <a:defRPr sz="1400"/>
            </a:lvl1pPr>
            <a:lvl2pPr>
              <a:lnSpc>
                <a:spcPct val="120000"/>
              </a:lnSpc>
              <a:spcBef>
                <a:spcPts val="1000"/>
              </a:spcBef>
              <a:defRPr sz="1400"/>
            </a:lvl2pPr>
            <a:lvl3pPr>
              <a:lnSpc>
                <a:spcPct val="120000"/>
              </a:lnSpc>
              <a:spcBef>
                <a:spcPts val="1000"/>
              </a:spcBef>
              <a:defRPr sz="1400"/>
            </a:lvl3pPr>
            <a:lvl4pPr>
              <a:lnSpc>
                <a:spcPct val="120000"/>
              </a:lnSpc>
              <a:spcBef>
                <a:spcPts val="1000"/>
              </a:spcBef>
              <a:defRPr sz="1400"/>
            </a:lvl4pPr>
            <a:lvl5pPr>
              <a:lnSpc>
                <a:spcPct val="120000"/>
              </a:lnSpc>
              <a:spcBef>
                <a:spcPts val="1000"/>
              </a:spcBef>
              <a:defRPr sz="1400"/>
            </a:lvl5pPr>
          </a:lstStyle>
          <a:p>
            <a:pPr lvl="0"/>
            <a:r>
              <a:rPr lang="fi-FI"/>
              <a:t>Tekstipaikka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12" name="Alatunnisteen paikkamerkki 4">
            <a:extLst>
              <a:ext uri="{FF2B5EF4-FFF2-40B4-BE49-F238E27FC236}">
                <a16:creationId xmlns:a16="http://schemas.microsoft.com/office/drawing/2014/main" id="{2EF0A63D-D7F0-CA49-84C8-051BD0F6831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 rot="16200000">
            <a:off x="9687754" y="2463932"/>
            <a:ext cx="4012829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900" spc="50" baseline="0">
                <a:solidFill>
                  <a:schemeClr val="tx2"/>
                </a:solidFill>
                <a:latin typeface="Consolas" panose="020B0609020204030204" pitchFamily="49" charset="0"/>
                <a:cs typeface="Consolas" panose="020B0609020204030204" pitchFamily="49" charset="0"/>
              </a:defRPr>
            </a:lvl1pPr>
          </a:lstStyle>
          <a:p>
            <a:r>
              <a:rPr lang="fi-FI" err="1"/>
              <a:t>Lorem</a:t>
            </a:r>
            <a:r>
              <a:rPr lang="fi-FI"/>
              <a:t> </a:t>
            </a:r>
            <a:r>
              <a:rPr lang="fi-FI" err="1"/>
              <a:t>ibsum</a:t>
            </a:r>
            <a:r>
              <a:rPr lang="fi-FI"/>
              <a:t> </a:t>
            </a:r>
            <a:r>
              <a:rPr lang="fi-FI" err="1"/>
              <a:t>dolor</a:t>
            </a:r>
            <a:endParaRPr lang="fi-FI"/>
          </a:p>
        </p:txBody>
      </p:sp>
      <p:sp>
        <p:nvSpPr>
          <p:cNvPr id="13" name="Dian numeron paikkamerkki 5">
            <a:extLst>
              <a:ext uri="{FF2B5EF4-FFF2-40B4-BE49-F238E27FC236}">
                <a16:creationId xmlns:a16="http://schemas.microsoft.com/office/drawing/2014/main" id="{472DB785-EF3F-FF46-A5E7-DC00663C85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 rot="16200000">
            <a:off x="11556691" y="320039"/>
            <a:ext cx="274955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900">
                <a:solidFill>
                  <a:schemeClr val="tx2"/>
                </a:solidFill>
                <a:latin typeface="Consolas" panose="020B0609020204030204" pitchFamily="49" charset="0"/>
                <a:cs typeface="Consolas" panose="020B0609020204030204" pitchFamily="49" charset="0"/>
              </a:defRPr>
            </a:lvl1pPr>
          </a:lstStyle>
          <a:p>
            <a:fld id="{9CEEB01E-4353-104F-B947-A432B2F0C635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14" name="Päivämäärän paikkamerkki 3">
            <a:extLst>
              <a:ext uri="{FF2B5EF4-FFF2-40B4-BE49-F238E27FC236}">
                <a16:creationId xmlns:a16="http://schemas.microsoft.com/office/drawing/2014/main" id="{5E0B6940-F8E9-9046-8555-BD5CC8BCD54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 rot="16200000">
            <a:off x="11211951" y="4953674"/>
            <a:ext cx="966653" cy="365125"/>
          </a:xfrm>
          <a:prstGeom prst="rect">
            <a:avLst/>
          </a:prstGeom>
        </p:spPr>
        <p:txBody>
          <a:bodyPr lIns="0" tIns="0" rIns="0" bIns="0" anchor="ctr"/>
          <a:lstStyle>
            <a:lvl1pPr>
              <a:defRPr sz="900">
                <a:latin typeface="Consolas" panose="020B0609020204030204" pitchFamily="49" charset="0"/>
                <a:cs typeface="Consolas" panose="020B0609020204030204" pitchFamily="49" charset="0"/>
              </a:defRPr>
            </a:lvl1pPr>
          </a:lstStyle>
          <a:p>
            <a:fld id="{05BC86BB-315C-EB45-87B1-9C5E7F507F6F}" type="datetime1">
              <a:rPr lang="fi-FI" smtClean="0"/>
              <a:t>6.8.2024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0577157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 ja sisältö pinkk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isällön paikkamerkki 2">
            <a:extLst>
              <a:ext uri="{FF2B5EF4-FFF2-40B4-BE49-F238E27FC236}">
                <a16:creationId xmlns:a16="http://schemas.microsoft.com/office/drawing/2014/main" id="{35574365-23E9-2C4B-9F1B-AB0AFEC8C2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683696" y="365124"/>
            <a:ext cx="10824606" cy="6123358"/>
          </a:xfrm>
          <a:solidFill>
            <a:schemeClr val="accent4">
              <a:alpha val="40000"/>
            </a:schemeClr>
          </a:solidFill>
        </p:spPr>
        <p:txBody>
          <a:bodyPr/>
          <a:lstStyle>
            <a:lvl1pPr marL="0" indent="0">
              <a:buNone/>
              <a:defRPr>
                <a:noFill/>
              </a:defRPr>
            </a:lvl1pPr>
            <a:lvl2pPr>
              <a:defRPr>
                <a:noFill/>
              </a:defRPr>
            </a:lvl2pPr>
            <a:lvl3pPr>
              <a:defRPr>
                <a:noFill/>
              </a:defRPr>
            </a:lvl3pPr>
            <a:lvl4pPr>
              <a:defRPr>
                <a:noFill/>
              </a:defRPr>
            </a:lvl4pPr>
            <a:lvl5pPr>
              <a:defRPr>
                <a:noFill/>
              </a:defRPr>
            </a:lvl5pPr>
          </a:lstStyle>
          <a:p>
            <a:pPr lvl="0"/>
            <a:endParaRPr lang="fi-FI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553A86D5-6956-7541-AE1D-C72B0BD5868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80000" y="653142"/>
            <a:ext cx="9810000" cy="1331775"/>
          </a:xfrm>
        </p:spPr>
        <p:txBody>
          <a:bodyPr>
            <a:normAutofit/>
          </a:bodyPr>
          <a:lstStyle>
            <a:lvl1pPr>
              <a:defRPr sz="3400"/>
            </a:lvl1pPr>
          </a:lstStyle>
          <a:p>
            <a:r>
              <a:rPr lang="fi-FI"/>
              <a:t>Otsikkoteksti </a:t>
            </a:r>
            <a:r>
              <a:rPr lang="fi-FI" err="1"/>
              <a:t>lorem</a:t>
            </a:r>
            <a:r>
              <a:rPr lang="fi-FI"/>
              <a:t> </a:t>
            </a:r>
            <a:r>
              <a:rPr lang="fi-FI" err="1"/>
              <a:t>ibsum</a:t>
            </a:r>
            <a:endParaRPr lang="fi-FI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37412738-F69F-4D44-887E-E34B97341D0B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1080000" y="2159999"/>
            <a:ext cx="9811580" cy="4328481"/>
          </a:xfrm>
        </p:spPr>
        <p:txBody>
          <a:bodyPr>
            <a:normAutofit/>
          </a:bodyPr>
          <a:lstStyle>
            <a:lvl1pPr>
              <a:lnSpc>
                <a:spcPct val="120000"/>
              </a:lnSpc>
              <a:spcBef>
                <a:spcPts val="1000"/>
              </a:spcBef>
              <a:defRPr sz="1400"/>
            </a:lvl1pPr>
            <a:lvl2pPr>
              <a:lnSpc>
                <a:spcPct val="120000"/>
              </a:lnSpc>
              <a:spcBef>
                <a:spcPts val="1000"/>
              </a:spcBef>
              <a:defRPr sz="1400"/>
            </a:lvl2pPr>
            <a:lvl3pPr>
              <a:lnSpc>
                <a:spcPct val="120000"/>
              </a:lnSpc>
              <a:spcBef>
                <a:spcPts val="1000"/>
              </a:spcBef>
              <a:defRPr sz="1400"/>
            </a:lvl3pPr>
            <a:lvl4pPr>
              <a:lnSpc>
                <a:spcPct val="120000"/>
              </a:lnSpc>
              <a:spcBef>
                <a:spcPts val="1000"/>
              </a:spcBef>
              <a:defRPr sz="1400"/>
            </a:lvl4pPr>
            <a:lvl5pPr>
              <a:lnSpc>
                <a:spcPct val="120000"/>
              </a:lnSpc>
              <a:spcBef>
                <a:spcPts val="1000"/>
              </a:spcBef>
              <a:defRPr sz="1400"/>
            </a:lvl5pPr>
          </a:lstStyle>
          <a:p>
            <a:pPr lvl="0"/>
            <a:r>
              <a:rPr lang="fi-FI"/>
              <a:t>Tekstipaikka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12" name="Alatunnisteen paikkamerkki 4">
            <a:extLst>
              <a:ext uri="{FF2B5EF4-FFF2-40B4-BE49-F238E27FC236}">
                <a16:creationId xmlns:a16="http://schemas.microsoft.com/office/drawing/2014/main" id="{A0D1B369-76A9-D64A-8156-A74E74679C1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 rot="16200000">
            <a:off x="9687754" y="2463932"/>
            <a:ext cx="4012829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900" spc="50" baseline="0">
                <a:solidFill>
                  <a:schemeClr val="tx2"/>
                </a:solidFill>
                <a:latin typeface="Consolas" panose="020B0609020204030204" pitchFamily="49" charset="0"/>
                <a:cs typeface="Consolas" panose="020B0609020204030204" pitchFamily="49" charset="0"/>
              </a:defRPr>
            </a:lvl1pPr>
          </a:lstStyle>
          <a:p>
            <a:r>
              <a:rPr lang="fi-FI" err="1"/>
              <a:t>Lorem</a:t>
            </a:r>
            <a:r>
              <a:rPr lang="fi-FI"/>
              <a:t> </a:t>
            </a:r>
            <a:r>
              <a:rPr lang="fi-FI" err="1"/>
              <a:t>ibsum</a:t>
            </a:r>
            <a:r>
              <a:rPr lang="fi-FI"/>
              <a:t> </a:t>
            </a:r>
            <a:r>
              <a:rPr lang="fi-FI" err="1"/>
              <a:t>dolor</a:t>
            </a:r>
            <a:endParaRPr lang="fi-FI"/>
          </a:p>
        </p:txBody>
      </p:sp>
      <p:sp>
        <p:nvSpPr>
          <p:cNvPr id="13" name="Dian numeron paikkamerkki 5">
            <a:extLst>
              <a:ext uri="{FF2B5EF4-FFF2-40B4-BE49-F238E27FC236}">
                <a16:creationId xmlns:a16="http://schemas.microsoft.com/office/drawing/2014/main" id="{537C7D06-52CA-EB41-8252-673146CB62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 rot="16200000">
            <a:off x="11556691" y="320039"/>
            <a:ext cx="274955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900">
                <a:solidFill>
                  <a:schemeClr val="tx2"/>
                </a:solidFill>
                <a:latin typeface="Consolas" panose="020B0609020204030204" pitchFamily="49" charset="0"/>
                <a:cs typeface="Consolas" panose="020B0609020204030204" pitchFamily="49" charset="0"/>
              </a:defRPr>
            </a:lvl1pPr>
          </a:lstStyle>
          <a:p>
            <a:fld id="{9CEEB01E-4353-104F-B947-A432B2F0C635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14" name="Päivämäärän paikkamerkki 3">
            <a:extLst>
              <a:ext uri="{FF2B5EF4-FFF2-40B4-BE49-F238E27FC236}">
                <a16:creationId xmlns:a16="http://schemas.microsoft.com/office/drawing/2014/main" id="{8374A772-2C42-C546-8C45-A5A3EF99F2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 rot="16200000">
            <a:off x="11211951" y="4953674"/>
            <a:ext cx="966653" cy="365125"/>
          </a:xfrm>
          <a:prstGeom prst="rect">
            <a:avLst/>
          </a:prstGeom>
        </p:spPr>
        <p:txBody>
          <a:bodyPr lIns="0" tIns="0" rIns="0" bIns="0" anchor="ctr"/>
          <a:lstStyle>
            <a:lvl1pPr>
              <a:defRPr sz="900">
                <a:latin typeface="Consolas" panose="020B0609020204030204" pitchFamily="49" charset="0"/>
                <a:cs typeface="Consolas" panose="020B0609020204030204" pitchFamily="49" charset="0"/>
              </a:defRPr>
            </a:lvl1pPr>
          </a:lstStyle>
          <a:p>
            <a:fld id="{05BC86BB-315C-EB45-87B1-9C5E7F507F6F}" type="datetime1">
              <a:rPr lang="fi-FI" smtClean="0"/>
              <a:t>6.8.2024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0697853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 ja sisältö sinin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isällön paikkamerkki 2">
            <a:extLst>
              <a:ext uri="{FF2B5EF4-FFF2-40B4-BE49-F238E27FC236}">
                <a16:creationId xmlns:a16="http://schemas.microsoft.com/office/drawing/2014/main" id="{35574365-23E9-2C4B-9F1B-AB0AFEC8C2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683696" y="365124"/>
            <a:ext cx="10824606" cy="6123358"/>
          </a:xfrm>
          <a:solidFill>
            <a:schemeClr val="accent2">
              <a:alpha val="40000"/>
            </a:schemeClr>
          </a:solidFill>
        </p:spPr>
        <p:txBody>
          <a:bodyPr/>
          <a:lstStyle>
            <a:lvl1pPr>
              <a:defRPr>
                <a:noFill/>
              </a:defRPr>
            </a:lvl1pPr>
            <a:lvl2pPr>
              <a:defRPr>
                <a:noFill/>
              </a:defRPr>
            </a:lvl2pPr>
            <a:lvl3pPr>
              <a:defRPr>
                <a:noFill/>
              </a:defRPr>
            </a:lvl3pPr>
            <a:lvl4pPr>
              <a:defRPr>
                <a:noFill/>
              </a:defRPr>
            </a:lvl4pPr>
            <a:lvl5pPr>
              <a:defRPr>
                <a:noFill/>
              </a:defRPr>
            </a:lvl5pPr>
          </a:lstStyle>
          <a:p>
            <a:pPr lvl="0"/>
            <a:endParaRPr lang="fi-FI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553A86D5-6956-7541-AE1D-C72B0BD5868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80000" y="653142"/>
            <a:ext cx="9810000" cy="1331775"/>
          </a:xfrm>
        </p:spPr>
        <p:txBody>
          <a:bodyPr>
            <a:normAutofit/>
          </a:bodyPr>
          <a:lstStyle>
            <a:lvl1pPr>
              <a:defRPr sz="3400"/>
            </a:lvl1pPr>
          </a:lstStyle>
          <a:p>
            <a:r>
              <a:rPr lang="fi-FI"/>
              <a:t>Otsikkoteksti </a:t>
            </a:r>
            <a:r>
              <a:rPr lang="fi-FI" err="1"/>
              <a:t>lorem</a:t>
            </a:r>
            <a:r>
              <a:rPr lang="fi-FI"/>
              <a:t> </a:t>
            </a:r>
            <a:r>
              <a:rPr lang="fi-FI" err="1"/>
              <a:t>ibsum</a:t>
            </a:r>
            <a:endParaRPr lang="fi-FI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37412738-F69F-4D44-887E-E34B97341D0B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1080000" y="2159999"/>
            <a:ext cx="9811580" cy="4328481"/>
          </a:xfrm>
        </p:spPr>
        <p:txBody>
          <a:bodyPr>
            <a:normAutofit/>
          </a:bodyPr>
          <a:lstStyle>
            <a:lvl1pPr>
              <a:lnSpc>
                <a:spcPct val="120000"/>
              </a:lnSpc>
              <a:spcBef>
                <a:spcPts val="1000"/>
              </a:spcBef>
              <a:defRPr sz="1400"/>
            </a:lvl1pPr>
            <a:lvl2pPr>
              <a:lnSpc>
                <a:spcPct val="120000"/>
              </a:lnSpc>
              <a:spcBef>
                <a:spcPts val="1000"/>
              </a:spcBef>
              <a:defRPr sz="1400"/>
            </a:lvl2pPr>
            <a:lvl3pPr>
              <a:lnSpc>
                <a:spcPct val="120000"/>
              </a:lnSpc>
              <a:spcBef>
                <a:spcPts val="1000"/>
              </a:spcBef>
              <a:defRPr sz="1400"/>
            </a:lvl3pPr>
            <a:lvl4pPr>
              <a:lnSpc>
                <a:spcPct val="120000"/>
              </a:lnSpc>
              <a:spcBef>
                <a:spcPts val="1000"/>
              </a:spcBef>
              <a:defRPr sz="1400"/>
            </a:lvl4pPr>
            <a:lvl5pPr>
              <a:lnSpc>
                <a:spcPct val="120000"/>
              </a:lnSpc>
              <a:spcBef>
                <a:spcPts val="1000"/>
              </a:spcBef>
              <a:defRPr sz="1400"/>
            </a:lvl5pPr>
          </a:lstStyle>
          <a:p>
            <a:pPr lvl="0"/>
            <a:r>
              <a:rPr lang="fi-FI"/>
              <a:t>Tekstipaikka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12" name="Alatunnisteen paikkamerkki 4">
            <a:extLst>
              <a:ext uri="{FF2B5EF4-FFF2-40B4-BE49-F238E27FC236}">
                <a16:creationId xmlns:a16="http://schemas.microsoft.com/office/drawing/2014/main" id="{817F89F2-3FC3-994A-8A04-778DC0C22A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 rot="16200000">
            <a:off x="9687754" y="2463932"/>
            <a:ext cx="4012829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900" spc="50" baseline="0">
                <a:solidFill>
                  <a:schemeClr val="tx2"/>
                </a:solidFill>
                <a:latin typeface="Consolas" panose="020B0609020204030204" pitchFamily="49" charset="0"/>
                <a:cs typeface="Consolas" panose="020B0609020204030204" pitchFamily="49" charset="0"/>
              </a:defRPr>
            </a:lvl1pPr>
          </a:lstStyle>
          <a:p>
            <a:r>
              <a:rPr lang="fi-FI" err="1"/>
              <a:t>Lorem</a:t>
            </a:r>
            <a:r>
              <a:rPr lang="fi-FI"/>
              <a:t> </a:t>
            </a:r>
            <a:r>
              <a:rPr lang="fi-FI" err="1"/>
              <a:t>ibsum</a:t>
            </a:r>
            <a:r>
              <a:rPr lang="fi-FI"/>
              <a:t> </a:t>
            </a:r>
            <a:r>
              <a:rPr lang="fi-FI" err="1"/>
              <a:t>dolor</a:t>
            </a:r>
            <a:endParaRPr lang="fi-FI"/>
          </a:p>
        </p:txBody>
      </p:sp>
      <p:sp>
        <p:nvSpPr>
          <p:cNvPr id="13" name="Dian numeron paikkamerkki 5">
            <a:extLst>
              <a:ext uri="{FF2B5EF4-FFF2-40B4-BE49-F238E27FC236}">
                <a16:creationId xmlns:a16="http://schemas.microsoft.com/office/drawing/2014/main" id="{FC10870E-5072-8F4A-9173-D588AF6CD0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 rot="16200000">
            <a:off x="11556691" y="320039"/>
            <a:ext cx="274955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900">
                <a:solidFill>
                  <a:schemeClr val="tx2"/>
                </a:solidFill>
                <a:latin typeface="Consolas" panose="020B0609020204030204" pitchFamily="49" charset="0"/>
                <a:cs typeface="Consolas" panose="020B0609020204030204" pitchFamily="49" charset="0"/>
              </a:defRPr>
            </a:lvl1pPr>
          </a:lstStyle>
          <a:p>
            <a:fld id="{9CEEB01E-4353-104F-B947-A432B2F0C635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14" name="Päivämäärän paikkamerkki 3">
            <a:extLst>
              <a:ext uri="{FF2B5EF4-FFF2-40B4-BE49-F238E27FC236}">
                <a16:creationId xmlns:a16="http://schemas.microsoft.com/office/drawing/2014/main" id="{FC2B65CB-EF67-624F-895B-5D71996B023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 rot="16200000">
            <a:off x="11211951" y="4953674"/>
            <a:ext cx="966653" cy="365125"/>
          </a:xfrm>
          <a:prstGeom prst="rect">
            <a:avLst/>
          </a:prstGeom>
        </p:spPr>
        <p:txBody>
          <a:bodyPr lIns="0" tIns="0" rIns="0" bIns="0" anchor="ctr"/>
          <a:lstStyle>
            <a:lvl1pPr>
              <a:defRPr sz="900">
                <a:latin typeface="Consolas" panose="020B0609020204030204" pitchFamily="49" charset="0"/>
                <a:cs typeface="Consolas" panose="020B0609020204030204" pitchFamily="49" charset="0"/>
              </a:defRPr>
            </a:lvl1pPr>
          </a:lstStyle>
          <a:p>
            <a:fld id="{05BC86BB-315C-EB45-87B1-9C5E7F507F6F}" type="datetime1">
              <a:rPr lang="fi-FI" smtClean="0"/>
              <a:t>6.8.2024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6526389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 ja 2 sisältö valkoin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553A86D5-6956-7541-AE1D-C72B0BD5868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84000" y="653142"/>
            <a:ext cx="10206000" cy="1331775"/>
          </a:xfrm>
        </p:spPr>
        <p:txBody>
          <a:bodyPr>
            <a:normAutofit/>
          </a:bodyPr>
          <a:lstStyle>
            <a:lvl1pPr>
              <a:defRPr sz="3400"/>
            </a:lvl1pPr>
          </a:lstStyle>
          <a:p>
            <a:r>
              <a:rPr lang="fi-FI"/>
              <a:t>Otsikkoteksti </a:t>
            </a:r>
            <a:r>
              <a:rPr lang="fi-FI" err="1"/>
              <a:t>lorem</a:t>
            </a:r>
            <a:r>
              <a:rPr lang="fi-FI"/>
              <a:t> </a:t>
            </a:r>
            <a:r>
              <a:rPr lang="fi-FI" err="1"/>
              <a:t>ibsum</a:t>
            </a:r>
            <a:endParaRPr lang="fi-FI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37412738-F69F-4D44-887E-E34B97341D0B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84000" y="2159999"/>
            <a:ext cx="4875136" cy="4328481"/>
          </a:xfrm>
        </p:spPr>
        <p:txBody>
          <a:bodyPr>
            <a:normAutofit/>
          </a:bodyPr>
          <a:lstStyle>
            <a:lvl1pPr>
              <a:lnSpc>
                <a:spcPct val="120000"/>
              </a:lnSpc>
              <a:spcBef>
                <a:spcPts val="1000"/>
              </a:spcBef>
              <a:defRPr sz="1400"/>
            </a:lvl1pPr>
            <a:lvl2pPr>
              <a:lnSpc>
                <a:spcPct val="120000"/>
              </a:lnSpc>
              <a:spcBef>
                <a:spcPts val="1000"/>
              </a:spcBef>
              <a:defRPr sz="1400"/>
            </a:lvl2pPr>
            <a:lvl3pPr>
              <a:lnSpc>
                <a:spcPct val="120000"/>
              </a:lnSpc>
              <a:spcBef>
                <a:spcPts val="1000"/>
              </a:spcBef>
              <a:defRPr sz="1400"/>
            </a:lvl3pPr>
            <a:lvl4pPr>
              <a:lnSpc>
                <a:spcPct val="120000"/>
              </a:lnSpc>
              <a:spcBef>
                <a:spcPts val="1000"/>
              </a:spcBef>
              <a:defRPr sz="1400"/>
            </a:lvl4pPr>
            <a:lvl5pPr>
              <a:lnSpc>
                <a:spcPct val="120000"/>
              </a:lnSpc>
              <a:spcBef>
                <a:spcPts val="1000"/>
              </a:spcBef>
              <a:defRPr sz="1400"/>
            </a:lvl5pPr>
          </a:lstStyle>
          <a:p>
            <a:pPr lvl="0"/>
            <a:r>
              <a:rPr lang="fi-FI"/>
              <a:t>Tekstipaikka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13" name="Sisällön paikkamerkki 2">
            <a:extLst>
              <a:ext uri="{FF2B5EF4-FFF2-40B4-BE49-F238E27FC236}">
                <a16:creationId xmlns:a16="http://schemas.microsoft.com/office/drawing/2014/main" id="{CB3FEDA8-328D-2D40-ADDD-A93245FA0FBD}"/>
              </a:ext>
            </a:extLst>
          </p:cNvPr>
          <p:cNvSpPr>
            <a:spLocks noGrp="1"/>
          </p:cNvSpPr>
          <p:nvPr>
            <p:ph idx="14" hasCustomPrompt="1"/>
          </p:nvPr>
        </p:nvSpPr>
        <p:spPr>
          <a:xfrm>
            <a:off x="6014862" y="2159999"/>
            <a:ext cx="4875137" cy="4328481"/>
          </a:xfrm>
        </p:spPr>
        <p:txBody>
          <a:bodyPr>
            <a:normAutofit/>
          </a:bodyPr>
          <a:lstStyle>
            <a:lvl1pPr>
              <a:lnSpc>
                <a:spcPct val="120000"/>
              </a:lnSpc>
              <a:spcBef>
                <a:spcPts val="1000"/>
              </a:spcBef>
              <a:defRPr sz="1400"/>
            </a:lvl1pPr>
            <a:lvl2pPr>
              <a:lnSpc>
                <a:spcPct val="120000"/>
              </a:lnSpc>
              <a:spcBef>
                <a:spcPts val="1000"/>
              </a:spcBef>
              <a:defRPr sz="1400"/>
            </a:lvl2pPr>
            <a:lvl3pPr>
              <a:lnSpc>
                <a:spcPct val="120000"/>
              </a:lnSpc>
              <a:spcBef>
                <a:spcPts val="1000"/>
              </a:spcBef>
              <a:defRPr sz="1400"/>
            </a:lvl3pPr>
            <a:lvl4pPr>
              <a:lnSpc>
                <a:spcPct val="120000"/>
              </a:lnSpc>
              <a:spcBef>
                <a:spcPts val="1000"/>
              </a:spcBef>
              <a:defRPr sz="1400"/>
            </a:lvl4pPr>
            <a:lvl5pPr>
              <a:lnSpc>
                <a:spcPct val="120000"/>
              </a:lnSpc>
              <a:spcBef>
                <a:spcPts val="1000"/>
              </a:spcBef>
              <a:defRPr sz="1400"/>
            </a:lvl5pPr>
          </a:lstStyle>
          <a:p>
            <a:pPr lvl="0"/>
            <a:r>
              <a:rPr lang="fi-FI"/>
              <a:t>Tekstipaikka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12" name="Alatunnisteen paikkamerkki 4">
            <a:extLst>
              <a:ext uri="{FF2B5EF4-FFF2-40B4-BE49-F238E27FC236}">
                <a16:creationId xmlns:a16="http://schemas.microsoft.com/office/drawing/2014/main" id="{733C802C-DBC9-634A-92DE-0D8F9B062B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 rot="16200000">
            <a:off x="9687754" y="2463932"/>
            <a:ext cx="4012829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900" spc="50" baseline="0">
                <a:solidFill>
                  <a:schemeClr val="tx2"/>
                </a:solidFill>
                <a:latin typeface="Consolas" panose="020B0609020204030204" pitchFamily="49" charset="0"/>
                <a:cs typeface="Consolas" panose="020B0609020204030204" pitchFamily="49" charset="0"/>
              </a:defRPr>
            </a:lvl1pPr>
          </a:lstStyle>
          <a:p>
            <a:r>
              <a:rPr lang="fi-FI" err="1"/>
              <a:t>Lorem</a:t>
            </a:r>
            <a:r>
              <a:rPr lang="fi-FI"/>
              <a:t> </a:t>
            </a:r>
            <a:r>
              <a:rPr lang="fi-FI" err="1"/>
              <a:t>ibsum</a:t>
            </a:r>
            <a:r>
              <a:rPr lang="fi-FI"/>
              <a:t> </a:t>
            </a:r>
            <a:r>
              <a:rPr lang="fi-FI" err="1"/>
              <a:t>dolor</a:t>
            </a:r>
            <a:endParaRPr lang="fi-FI"/>
          </a:p>
        </p:txBody>
      </p:sp>
      <p:sp>
        <p:nvSpPr>
          <p:cNvPr id="14" name="Dian numeron paikkamerkki 5">
            <a:extLst>
              <a:ext uri="{FF2B5EF4-FFF2-40B4-BE49-F238E27FC236}">
                <a16:creationId xmlns:a16="http://schemas.microsoft.com/office/drawing/2014/main" id="{DA7A7D42-1DF9-D948-A19B-30F81BABEB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 rot="16200000">
            <a:off x="11556691" y="320039"/>
            <a:ext cx="274955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900">
                <a:solidFill>
                  <a:schemeClr val="tx2"/>
                </a:solidFill>
                <a:latin typeface="Consolas" panose="020B0609020204030204" pitchFamily="49" charset="0"/>
                <a:cs typeface="Consolas" panose="020B0609020204030204" pitchFamily="49" charset="0"/>
              </a:defRPr>
            </a:lvl1pPr>
          </a:lstStyle>
          <a:p>
            <a:fld id="{9CEEB01E-4353-104F-B947-A432B2F0C635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15" name="Päivämäärän paikkamerkki 3">
            <a:extLst>
              <a:ext uri="{FF2B5EF4-FFF2-40B4-BE49-F238E27FC236}">
                <a16:creationId xmlns:a16="http://schemas.microsoft.com/office/drawing/2014/main" id="{D64722FB-2451-8646-A120-3AE416A7FC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 rot="16200000">
            <a:off x="11211951" y="4953674"/>
            <a:ext cx="966653" cy="365125"/>
          </a:xfrm>
          <a:prstGeom prst="rect">
            <a:avLst/>
          </a:prstGeom>
        </p:spPr>
        <p:txBody>
          <a:bodyPr lIns="0" tIns="0" rIns="0" bIns="0" anchor="ctr"/>
          <a:lstStyle>
            <a:lvl1pPr>
              <a:defRPr sz="900">
                <a:latin typeface="Consolas" panose="020B0609020204030204" pitchFamily="49" charset="0"/>
                <a:cs typeface="Consolas" panose="020B0609020204030204" pitchFamily="49" charset="0"/>
              </a:defRPr>
            </a:lvl1pPr>
          </a:lstStyle>
          <a:p>
            <a:fld id="{05BC86BB-315C-EB45-87B1-9C5E7F507F6F}" type="datetime1">
              <a:rPr lang="fi-FI" smtClean="0"/>
              <a:t>6.8.2024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4726848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 ja 2 sisältö bei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isällön paikkamerkki 2">
            <a:extLst>
              <a:ext uri="{FF2B5EF4-FFF2-40B4-BE49-F238E27FC236}">
                <a16:creationId xmlns:a16="http://schemas.microsoft.com/office/drawing/2014/main" id="{35574365-23E9-2C4B-9F1B-AB0AFEC8C2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683696" y="365124"/>
            <a:ext cx="10824606" cy="6123358"/>
          </a:xfrm>
          <a:solidFill>
            <a:schemeClr val="accent3">
              <a:alpha val="40000"/>
            </a:schemeClr>
          </a:solidFill>
        </p:spPr>
        <p:txBody>
          <a:bodyPr/>
          <a:lstStyle>
            <a:lvl1pPr marL="0" indent="0">
              <a:buNone/>
              <a:defRPr>
                <a:noFill/>
              </a:defRPr>
            </a:lvl1pPr>
            <a:lvl2pPr>
              <a:defRPr>
                <a:noFill/>
              </a:defRPr>
            </a:lvl2pPr>
            <a:lvl3pPr>
              <a:defRPr>
                <a:noFill/>
              </a:defRPr>
            </a:lvl3pPr>
            <a:lvl4pPr>
              <a:defRPr>
                <a:noFill/>
              </a:defRPr>
            </a:lvl4pPr>
            <a:lvl5pPr>
              <a:defRPr>
                <a:noFill/>
              </a:defRPr>
            </a:lvl5pPr>
          </a:lstStyle>
          <a:p>
            <a:pPr lvl="0"/>
            <a:endParaRPr lang="fi-FI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553A86D5-6956-7541-AE1D-C72B0BD5868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80000" y="653142"/>
            <a:ext cx="9810000" cy="1331775"/>
          </a:xfrm>
        </p:spPr>
        <p:txBody>
          <a:bodyPr>
            <a:normAutofit/>
          </a:bodyPr>
          <a:lstStyle>
            <a:lvl1pPr>
              <a:defRPr sz="3400"/>
            </a:lvl1pPr>
          </a:lstStyle>
          <a:p>
            <a:r>
              <a:rPr lang="fi-FI"/>
              <a:t>Otsikkoteksti </a:t>
            </a:r>
            <a:r>
              <a:rPr lang="fi-FI" err="1"/>
              <a:t>lorem</a:t>
            </a:r>
            <a:r>
              <a:rPr lang="fi-FI"/>
              <a:t> </a:t>
            </a:r>
            <a:r>
              <a:rPr lang="fi-FI" err="1"/>
              <a:t>ibsum</a:t>
            </a:r>
            <a:endParaRPr lang="fi-FI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37412738-F69F-4D44-887E-E34B97341D0B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1080000" y="2159999"/>
            <a:ext cx="4751064" cy="4328481"/>
          </a:xfrm>
        </p:spPr>
        <p:txBody>
          <a:bodyPr>
            <a:normAutofit/>
          </a:bodyPr>
          <a:lstStyle>
            <a:lvl1pPr>
              <a:lnSpc>
                <a:spcPct val="120000"/>
              </a:lnSpc>
              <a:spcBef>
                <a:spcPts val="1000"/>
              </a:spcBef>
              <a:defRPr sz="1400"/>
            </a:lvl1pPr>
            <a:lvl2pPr>
              <a:lnSpc>
                <a:spcPct val="120000"/>
              </a:lnSpc>
              <a:spcBef>
                <a:spcPts val="1000"/>
              </a:spcBef>
              <a:defRPr sz="1400"/>
            </a:lvl2pPr>
            <a:lvl3pPr>
              <a:lnSpc>
                <a:spcPct val="120000"/>
              </a:lnSpc>
              <a:spcBef>
                <a:spcPts val="1000"/>
              </a:spcBef>
              <a:defRPr sz="1400"/>
            </a:lvl3pPr>
            <a:lvl4pPr>
              <a:lnSpc>
                <a:spcPct val="120000"/>
              </a:lnSpc>
              <a:spcBef>
                <a:spcPts val="1000"/>
              </a:spcBef>
              <a:defRPr sz="1400"/>
            </a:lvl4pPr>
            <a:lvl5pPr>
              <a:lnSpc>
                <a:spcPct val="120000"/>
              </a:lnSpc>
              <a:spcBef>
                <a:spcPts val="1000"/>
              </a:spcBef>
              <a:defRPr sz="1400"/>
            </a:lvl5pPr>
          </a:lstStyle>
          <a:p>
            <a:pPr lvl="0"/>
            <a:r>
              <a:rPr lang="fi-FI"/>
              <a:t>Tekstipaikka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13" name="Sisällön paikkamerkki 2">
            <a:extLst>
              <a:ext uri="{FF2B5EF4-FFF2-40B4-BE49-F238E27FC236}">
                <a16:creationId xmlns:a16="http://schemas.microsoft.com/office/drawing/2014/main" id="{CB3FEDA8-328D-2D40-ADDD-A93245FA0FBD}"/>
              </a:ext>
            </a:extLst>
          </p:cNvPr>
          <p:cNvSpPr>
            <a:spLocks noGrp="1"/>
          </p:cNvSpPr>
          <p:nvPr>
            <p:ph idx="14" hasCustomPrompt="1"/>
          </p:nvPr>
        </p:nvSpPr>
        <p:spPr>
          <a:xfrm>
            <a:off x="6138936" y="2159999"/>
            <a:ext cx="4751064" cy="4328481"/>
          </a:xfrm>
        </p:spPr>
        <p:txBody>
          <a:bodyPr>
            <a:normAutofit/>
          </a:bodyPr>
          <a:lstStyle>
            <a:lvl1pPr>
              <a:lnSpc>
                <a:spcPct val="120000"/>
              </a:lnSpc>
              <a:spcBef>
                <a:spcPts val="1000"/>
              </a:spcBef>
              <a:defRPr sz="1400"/>
            </a:lvl1pPr>
            <a:lvl2pPr>
              <a:lnSpc>
                <a:spcPct val="120000"/>
              </a:lnSpc>
              <a:spcBef>
                <a:spcPts val="1000"/>
              </a:spcBef>
              <a:defRPr sz="1400"/>
            </a:lvl2pPr>
            <a:lvl3pPr>
              <a:lnSpc>
                <a:spcPct val="120000"/>
              </a:lnSpc>
              <a:spcBef>
                <a:spcPts val="1000"/>
              </a:spcBef>
              <a:defRPr sz="1400"/>
            </a:lvl3pPr>
            <a:lvl4pPr>
              <a:lnSpc>
                <a:spcPct val="120000"/>
              </a:lnSpc>
              <a:spcBef>
                <a:spcPts val="1000"/>
              </a:spcBef>
              <a:defRPr sz="1400"/>
            </a:lvl4pPr>
            <a:lvl5pPr>
              <a:lnSpc>
                <a:spcPct val="120000"/>
              </a:lnSpc>
              <a:spcBef>
                <a:spcPts val="1000"/>
              </a:spcBef>
              <a:defRPr sz="1400"/>
            </a:lvl5pPr>
          </a:lstStyle>
          <a:p>
            <a:pPr lvl="0"/>
            <a:r>
              <a:rPr lang="fi-FI"/>
              <a:t>Tekstipaikka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12" name="Alatunnisteen paikkamerkki 4">
            <a:extLst>
              <a:ext uri="{FF2B5EF4-FFF2-40B4-BE49-F238E27FC236}">
                <a16:creationId xmlns:a16="http://schemas.microsoft.com/office/drawing/2014/main" id="{BF37D60C-EEFE-FC46-930D-8EA18142ED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 rot="16200000">
            <a:off x="9687754" y="2463932"/>
            <a:ext cx="4012829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900" spc="50" baseline="0">
                <a:solidFill>
                  <a:schemeClr val="tx2"/>
                </a:solidFill>
                <a:latin typeface="Consolas" panose="020B0609020204030204" pitchFamily="49" charset="0"/>
                <a:cs typeface="Consolas" panose="020B0609020204030204" pitchFamily="49" charset="0"/>
              </a:defRPr>
            </a:lvl1pPr>
          </a:lstStyle>
          <a:p>
            <a:r>
              <a:rPr lang="fi-FI" err="1"/>
              <a:t>Lorem</a:t>
            </a:r>
            <a:r>
              <a:rPr lang="fi-FI"/>
              <a:t> </a:t>
            </a:r>
            <a:r>
              <a:rPr lang="fi-FI" err="1"/>
              <a:t>ibsum</a:t>
            </a:r>
            <a:r>
              <a:rPr lang="fi-FI"/>
              <a:t> </a:t>
            </a:r>
            <a:r>
              <a:rPr lang="fi-FI" err="1"/>
              <a:t>dolor</a:t>
            </a:r>
            <a:endParaRPr lang="fi-FI"/>
          </a:p>
        </p:txBody>
      </p:sp>
      <p:sp>
        <p:nvSpPr>
          <p:cNvPr id="14" name="Dian numeron paikkamerkki 5">
            <a:extLst>
              <a:ext uri="{FF2B5EF4-FFF2-40B4-BE49-F238E27FC236}">
                <a16:creationId xmlns:a16="http://schemas.microsoft.com/office/drawing/2014/main" id="{324B21A7-A2A5-724C-AEEC-AFC5A9CB7C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 rot="16200000">
            <a:off x="11556691" y="320039"/>
            <a:ext cx="274955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900">
                <a:solidFill>
                  <a:schemeClr val="tx2"/>
                </a:solidFill>
                <a:latin typeface="Consolas" panose="020B0609020204030204" pitchFamily="49" charset="0"/>
                <a:cs typeface="Consolas" panose="020B0609020204030204" pitchFamily="49" charset="0"/>
              </a:defRPr>
            </a:lvl1pPr>
          </a:lstStyle>
          <a:p>
            <a:fld id="{9CEEB01E-4353-104F-B947-A432B2F0C635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15" name="Päivämäärän paikkamerkki 3">
            <a:extLst>
              <a:ext uri="{FF2B5EF4-FFF2-40B4-BE49-F238E27FC236}">
                <a16:creationId xmlns:a16="http://schemas.microsoft.com/office/drawing/2014/main" id="{A2B380ED-8108-1342-8143-B241CC6268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 rot="16200000">
            <a:off x="11211951" y="4953674"/>
            <a:ext cx="966653" cy="365125"/>
          </a:xfrm>
          <a:prstGeom prst="rect">
            <a:avLst/>
          </a:prstGeom>
        </p:spPr>
        <p:txBody>
          <a:bodyPr lIns="0" tIns="0" rIns="0" bIns="0" anchor="ctr"/>
          <a:lstStyle>
            <a:lvl1pPr>
              <a:defRPr sz="900">
                <a:latin typeface="Consolas" panose="020B0609020204030204" pitchFamily="49" charset="0"/>
                <a:cs typeface="Consolas" panose="020B0609020204030204" pitchFamily="49" charset="0"/>
              </a:defRPr>
            </a:lvl1pPr>
          </a:lstStyle>
          <a:p>
            <a:fld id="{05BC86BB-315C-EB45-87B1-9C5E7F507F6F}" type="datetime1">
              <a:rPr lang="fi-FI" smtClean="0"/>
              <a:t>6.8.2024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0067514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 ja 2 sisältö pinkk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isällön paikkamerkki 2">
            <a:extLst>
              <a:ext uri="{FF2B5EF4-FFF2-40B4-BE49-F238E27FC236}">
                <a16:creationId xmlns:a16="http://schemas.microsoft.com/office/drawing/2014/main" id="{35574365-23E9-2C4B-9F1B-AB0AFEC8C2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683696" y="365124"/>
            <a:ext cx="10824606" cy="6123358"/>
          </a:xfrm>
          <a:solidFill>
            <a:schemeClr val="accent4">
              <a:alpha val="40000"/>
            </a:schemeClr>
          </a:solidFill>
        </p:spPr>
        <p:txBody>
          <a:bodyPr/>
          <a:lstStyle>
            <a:lvl1pPr marL="0" indent="0">
              <a:buNone/>
              <a:defRPr>
                <a:noFill/>
              </a:defRPr>
            </a:lvl1pPr>
            <a:lvl2pPr>
              <a:defRPr>
                <a:noFill/>
              </a:defRPr>
            </a:lvl2pPr>
            <a:lvl3pPr>
              <a:defRPr>
                <a:noFill/>
              </a:defRPr>
            </a:lvl3pPr>
            <a:lvl4pPr>
              <a:defRPr>
                <a:noFill/>
              </a:defRPr>
            </a:lvl4pPr>
            <a:lvl5pPr>
              <a:defRPr>
                <a:noFill/>
              </a:defRPr>
            </a:lvl5pPr>
          </a:lstStyle>
          <a:p>
            <a:pPr lvl="0"/>
            <a:endParaRPr lang="fi-FI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553A86D5-6956-7541-AE1D-C72B0BD5868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80000" y="653142"/>
            <a:ext cx="9810000" cy="1331775"/>
          </a:xfrm>
        </p:spPr>
        <p:txBody>
          <a:bodyPr>
            <a:normAutofit/>
          </a:bodyPr>
          <a:lstStyle>
            <a:lvl1pPr>
              <a:defRPr sz="3400"/>
            </a:lvl1pPr>
          </a:lstStyle>
          <a:p>
            <a:r>
              <a:rPr lang="fi-FI"/>
              <a:t>Otsikkoteksti </a:t>
            </a:r>
            <a:r>
              <a:rPr lang="fi-FI" err="1"/>
              <a:t>lorem</a:t>
            </a:r>
            <a:r>
              <a:rPr lang="fi-FI"/>
              <a:t> </a:t>
            </a:r>
            <a:r>
              <a:rPr lang="fi-FI" err="1"/>
              <a:t>ibsum</a:t>
            </a:r>
            <a:endParaRPr lang="fi-FI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37412738-F69F-4D44-887E-E34B97341D0B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1080000" y="2159999"/>
            <a:ext cx="4751064" cy="4328481"/>
          </a:xfrm>
        </p:spPr>
        <p:txBody>
          <a:bodyPr>
            <a:normAutofit/>
          </a:bodyPr>
          <a:lstStyle>
            <a:lvl1pPr>
              <a:lnSpc>
                <a:spcPct val="120000"/>
              </a:lnSpc>
              <a:spcBef>
                <a:spcPts val="1000"/>
              </a:spcBef>
              <a:defRPr sz="1400"/>
            </a:lvl1pPr>
            <a:lvl2pPr>
              <a:lnSpc>
                <a:spcPct val="120000"/>
              </a:lnSpc>
              <a:spcBef>
                <a:spcPts val="1000"/>
              </a:spcBef>
              <a:defRPr sz="1400"/>
            </a:lvl2pPr>
            <a:lvl3pPr>
              <a:lnSpc>
                <a:spcPct val="120000"/>
              </a:lnSpc>
              <a:spcBef>
                <a:spcPts val="1000"/>
              </a:spcBef>
              <a:defRPr sz="1400"/>
            </a:lvl3pPr>
            <a:lvl4pPr>
              <a:lnSpc>
                <a:spcPct val="120000"/>
              </a:lnSpc>
              <a:spcBef>
                <a:spcPts val="1000"/>
              </a:spcBef>
              <a:defRPr sz="1400"/>
            </a:lvl4pPr>
            <a:lvl5pPr>
              <a:lnSpc>
                <a:spcPct val="120000"/>
              </a:lnSpc>
              <a:spcBef>
                <a:spcPts val="1000"/>
              </a:spcBef>
              <a:defRPr sz="1400"/>
            </a:lvl5pPr>
          </a:lstStyle>
          <a:p>
            <a:pPr lvl="0"/>
            <a:r>
              <a:rPr lang="fi-FI"/>
              <a:t>Tekstipaikka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13" name="Sisällön paikkamerkki 2">
            <a:extLst>
              <a:ext uri="{FF2B5EF4-FFF2-40B4-BE49-F238E27FC236}">
                <a16:creationId xmlns:a16="http://schemas.microsoft.com/office/drawing/2014/main" id="{CB3FEDA8-328D-2D40-ADDD-A93245FA0FBD}"/>
              </a:ext>
            </a:extLst>
          </p:cNvPr>
          <p:cNvSpPr>
            <a:spLocks noGrp="1"/>
          </p:cNvSpPr>
          <p:nvPr>
            <p:ph idx="14" hasCustomPrompt="1"/>
          </p:nvPr>
        </p:nvSpPr>
        <p:spPr>
          <a:xfrm>
            <a:off x="6138936" y="2159999"/>
            <a:ext cx="4751064" cy="4328481"/>
          </a:xfrm>
        </p:spPr>
        <p:txBody>
          <a:bodyPr>
            <a:normAutofit/>
          </a:bodyPr>
          <a:lstStyle>
            <a:lvl1pPr>
              <a:lnSpc>
                <a:spcPct val="120000"/>
              </a:lnSpc>
              <a:spcBef>
                <a:spcPts val="1000"/>
              </a:spcBef>
              <a:defRPr sz="1400"/>
            </a:lvl1pPr>
            <a:lvl2pPr>
              <a:lnSpc>
                <a:spcPct val="120000"/>
              </a:lnSpc>
              <a:spcBef>
                <a:spcPts val="1000"/>
              </a:spcBef>
              <a:defRPr sz="1400"/>
            </a:lvl2pPr>
            <a:lvl3pPr>
              <a:lnSpc>
                <a:spcPct val="120000"/>
              </a:lnSpc>
              <a:spcBef>
                <a:spcPts val="1000"/>
              </a:spcBef>
              <a:defRPr sz="1400"/>
            </a:lvl3pPr>
            <a:lvl4pPr>
              <a:lnSpc>
                <a:spcPct val="120000"/>
              </a:lnSpc>
              <a:spcBef>
                <a:spcPts val="1000"/>
              </a:spcBef>
              <a:defRPr sz="1400"/>
            </a:lvl4pPr>
            <a:lvl5pPr>
              <a:lnSpc>
                <a:spcPct val="120000"/>
              </a:lnSpc>
              <a:spcBef>
                <a:spcPts val="1000"/>
              </a:spcBef>
              <a:defRPr sz="1400"/>
            </a:lvl5pPr>
          </a:lstStyle>
          <a:p>
            <a:pPr lvl="0"/>
            <a:r>
              <a:rPr lang="fi-FI"/>
              <a:t>Tekstipaikka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16" name="Alatunnisteen paikkamerkki 4">
            <a:extLst>
              <a:ext uri="{FF2B5EF4-FFF2-40B4-BE49-F238E27FC236}">
                <a16:creationId xmlns:a16="http://schemas.microsoft.com/office/drawing/2014/main" id="{4BDD697E-6F22-E747-8A3C-376344931E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 rot="16200000">
            <a:off x="9687754" y="2463932"/>
            <a:ext cx="4012829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900" spc="50" baseline="0">
                <a:solidFill>
                  <a:schemeClr val="tx2"/>
                </a:solidFill>
                <a:latin typeface="Consolas" panose="020B0609020204030204" pitchFamily="49" charset="0"/>
                <a:cs typeface="Consolas" panose="020B0609020204030204" pitchFamily="49" charset="0"/>
              </a:defRPr>
            </a:lvl1pPr>
          </a:lstStyle>
          <a:p>
            <a:r>
              <a:rPr lang="fi-FI" err="1"/>
              <a:t>Lorem</a:t>
            </a:r>
            <a:r>
              <a:rPr lang="fi-FI"/>
              <a:t> </a:t>
            </a:r>
            <a:r>
              <a:rPr lang="fi-FI" err="1"/>
              <a:t>ibsum</a:t>
            </a:r>
            <a:r>
              <a:rPr lang="fi-FI"/>
              <a:t> </a:t>
            </a:r>
            <a:r>
              <a:rPr lang="fi-FI" err="1"/>
              <a:t>dolor</a:t>
            </a:r>
            <a:endParaRPr lang="fi-FI"/>
          </a:p>
        </p:txBody>
      </p:sp>
      <p:sp>
        <p:nvSpPr>
          <p:cNvPr id="17" name="Dian numeron paikkamerkki 5">
            <a:extLst>
              <a:ext uri="{FF2B5EF4-FFF2-40B4-BE49-F238E27FC236}">
                <a16:creationId xmlns:a16="http://schemas.microsoft.com/office/drawing/2014/main" id="{B240ABE0-DC85-FE49-ABD2-2D4B0B9A35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 rot="16200000">
            <a:off x="11556691" y="320039"/>
            <a:ext cx="274955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900">
                <a:solidFill>
                  <a:schemeClr val="tx2"/>
                </a:solidFill>
                <a:latin typeface="Consolas" panose="020B0609020204030204" pitchFamily="49" charset="0"/>
                <a:cs typeface="Consolas" panose="020B0609020204030204" pitchFamily="49" charset="0"/>
              </a:defRPr>
            </a:lvl1pPr>
          </a:lstStyle>
          <a:p>
            <a:fld id="{9CEEB01E-4353-104F-B947-A432B2F0C635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18" name="Päivämäärän paikkamerkki 3">
            <a:extLst>
              <a:ext uri="{FF2B5EF4-FFF2-40B4-BE49-F238E27FC236}">
                <a16:creationId xmlns:a16="http://schemas.microsoft.com/office/drawing/2014/main" id="{A3439E5D-36F9-F74F-B6D8-804802993DF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 rot="16200000">
            <a:off x="11211951" y="4953674"/>
            <a:ext cx="966653" cy="365125"/>
          </a:xfrm>
          <a:prstGeom prst="rect">
            <a:avLst/>
          </a:prstGeom>
        </p:spPr>
        <p:txBody>
          <a:bodyPr lIns="0" tIns="0" rIns="0" bIns="0" anchor="ctr"/>
          <a:lstStyle>
            <a:lvl1pPr>
              <a:defRPr sz="900">
                <a:latin typeface="Consolas" panose="020B0609020204030204" pitchFamily="49" charset="0"/>
                <a:cs typeface="Consolas" panose="020B0609020204030204" pitchFamily="49" charset="0"/>
              </a:defRPr>
            </a:lvl1pPr>
          </a:lstStyle>
          <a:p>
            <a:fld id="{05BC86BB-315C-EB45-87B1-9C5E7F507F6F}" type="datetime1">
              <a:rPr lang="fi-FI" smtClean="0"/>
              <a:t>6.8.2024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1267332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 ja 2 sisältö sinin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isällön paikkamerkki 2">
            <a:extLst>
              <a:ext uri="{FF2B5EF4-FFF2-40B4-BE49-F238E27FC236}">
                <a16:creationId xmlns:a16="http://schemas.microsoft.com/office/drawing/2014/main" id="{35574365-23E9-2C4B-9F1B-AB0AFEC8C2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683696" y="365124"/>
            <a:ext cx="10824606" cy="6123358"/>
          </a:xfrm>
          <a:solidFill>
            <a:schemeClr val="accent2">
              <a:alpha val="40000"/>
            </a:schemeClr>
          </a:solidFill>
        </p:spPr>
        <p:txBody>
          <a:bodyPr/>
          <a:lstStyle>
            <a:lvl1pPr marL="0" indent="0">
              <a:buNone/>
              <a:defRPr>
                <a:noFill/>
              </a:defRPr>
            </a:lvl1pPr>
            <a:lvl2pPr>
              <a:defRPr>
                <a:noFill/>
              </a:defRPr>
            </a:lvl2pPr>
            <a:lvl3pPr>
              <a:defRPr>
                <a:noFill/>
              </a:defRPr>
            </a:lvl3pPr>
            <a:lvl4pPr>
              <a:defRPr>
                <a:noFill/>
              </a:defRPr>
            </a:lvl4pPr>
            <a:lvl5pPr>
              <a:defRPr>
                <a:noFill/>
              </a:defRPr>
            </a:lvl5pPr>
          </a:lstStyle>
          <a:p>
            <a:pPr lvl="0"/>
            <a:endParaRPr lang="fi-FI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553A86D5-6956-7541-AE1D-C72B0BD5868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80000" y="653142"/>
            <a:ext cx="9810000" cy="1331775"/>
          </a:xfrm>
        </p:spPr>
        <p:txBody>
          <a:bodyPr>
            <a:normAutofit/>
          </a:bodyPr>
          <a:lstStyle>
            <a:lvl1pPr>
              <a:defRPr sz="3400"/>
            </a:lvl1pPr>
          </a:lstStyle>
          <a:p>
            <a:r>
              <a:rPr lang="fi-FI"/>
              <a:t>Otsikkoteksti </a:t>
            </a:r>
            <a:r>
              <a:rPr lang="fi-FI" err="1"/>
              <a:t>lorem</a:t>
            </a:r>
            <a:r>
              <a:rPr lang="fi-FI"/>
              <a:t> </a:t>
            </a:r>
            <a:r>
              <a:rPr lang="fi-FI" err="1"/>
              <a:t>ibsum</a:t>
            </a:r>
            <a:endParaRPr lang="fi-FI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37412738-F69F-4D44-887E-E34B97341D0B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1080000" y="2159999"/>
            <a:ext cx="4751064" cy="4328481"/>
          </a:xfrm>
        </p:spPr>
        <p:txBody>
          <a:bodyPr>
            <a:normAutofit/>
          </a:bodyPr>
          <a:lstStyle>
            <a:lvl1pPr>
              <a:lnSpc>
                <a:spcPct val="120000"/>
              </a:lnSpc>
              <a:spcBef>
                <a:spcPts val="1000"/>
              </a:spcBef>
              <a:defRPr sz="1400"/>
            </a:lvl1pPr>
            <a:lvl2pPr>
              <a:lnSpc>
                <a:spcPct val="120000"/>
              </a:lnSpc>
              <a:spcBef>
                <a:spcPts val="1000"/>
              </a:spcBef>
              <a:defRPr sz="1400"/>
            </a:lvl2pPr>
            <a:lvl3pPr>
              <a:lnSpc>
                <a:spcPct val="120000"/>
              </a:lnSpc>
              <a:spcBef>
                <a:spcPts val="1000"/>
              </a:spcBef>
              <a:defRPr sz="1400"/>
            </a:lvl3pPr>
            <a:lvl4pPr>
              <a:lnSpc>
                <a:spcPct val="120000"/>
              </a:lnSpc>
              <a:spcBef>
                <a:spcPts val="1000"/>
              </a:spcBef>
              <a:defRPr sz="1400"/>
            </a:lvl4pPr>
            <a:lvl5pPr>
              <a:lnSpc>
                <a:spcPct val="120000"/>
              </a:lnSpc>
              <a:spcBef>
                <a:spcPts val="1000"/>
              </a:spcBef>
              <a:defRPr sz="1400"/>
            </a:lvl5pPr>
          </a:lstStyle>
          <a:p>
            <a:pPr lvl="0"/>
            <a:r>
              <a:rPr lang="fi-FI"/>
              <a:t>Tekstipaikka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13" name="Sisällön paikkamerkki 2">
            <a:extLst>
              <a:ext uri="{FF2B5EF4-FFF2-40B4-BE49-F238E27FC236}">
                <a16:creationId xmlns:a16="http://schemas.microsoft.com/office/drawing/2014/main" id="{CB3FEDA8-328D-2D40-ADDD-A93245FA0FBD}"/>
              </a:ext>
            </a:extLst>
          </p:cNvPr>
          <p:cNvSpPr>
            <a:spLocks noGrp="1"/>
          </p:cNvSpPr>
          <p:nvPr>
            <p:ph idx="14" hasCustomPrompt="1"/>
          </p:nvPr>
        </p:nvSpPr>
        <p:spPr>
          <a:xfrm>
            <a:off x="6138936" y="2159999"/>
            <a:ext cx="4751064" cy="4328481"/>
          </a:xfrm>
        </p:spPr>
        <p:txBody>
          <a:bodyPr>
            <a:normAutofit/>
          </a:bodyPr>
          <a:lstStyle>
            <a:lvl1pPr>
              <a:lnSpc>
                <a:spcPct val="120000"/>
              </a:lnSpc>
              <a:spcBef>
                <a:spcPts val="1000"/>
              </a:spcBef>
              <a:defRPr sz="1400"/>
            </a:lvl1pPr>
            <a:lvl2pPr>
              <a:lnSpc>
                <a:spcPct val="120000"/>
              </a:lnSpc>
              <a:spcBef>
                <a:spcPts val="1000"/>
              </a:spcBef>
              <a:defRPr sz="1400"/>
            </a:lvl2pPr>
            <a:lvl3pPr>
              <a:lnSpc>
                <a:spcPct val="120000"/>
              </a:lnSpc>
              <a:spcBef>
                <a:spcPts val="1000"/>
              </a:spcBef>
              <a:defRPr sz="1400"/>
            </a:lvl3pPr>
            <a:lvl4pPr>
              <a:lnSpc>
                <a:spcPct val="120000"/>
              </a:lnSpc>
              <a:spcBef>
                <a:spcPts val="1000"/>
              </a:spcBef>
              <a:defRPr sz="1400"/>
            </a:lvl4pPr>
            <a:lvl5pPr>
              <a:lnSpc>
                <a:spcPct val="120000"/>
              </a:lnSpc>
              <a:spcBef>
                <a:spcPts val="1000"/>
              </a:spcBef>
              <a:defRPr sz="1400"/>
            </a:lvl5pPr>
          </a:lstStyle>
          <a:p>
            <a:pPr lvl="0"/>
            <a:r>
              <a:rPr lang="fi-FI"/>
              <a:t>Tekstipaikka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12" name="Alatunnisteen paikkamerkki 4">
            <a:extLst>
              <a:ext uri="{FF2B5EF4-FFF2-40B4-BE49-F238E27FC236}">
                <a16:creationId xmlns:a16="http://schemas.microsoft.com/office/drawing/2014/main" id="{843169D7-7D60-1447-8291-BA21373EDB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 rot="16200000">
            <a:off x="9687754" y="2463932"/>
            <a:ext cx="4012829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900" spc="50" baseline="0">
                <a:solidFill>
                  <a:schemeClr val="tx2"/>
                </a:solidFill>
                <a:latin typeface="Consolas" panose="020B0609020204030204" pitchFamily="49" charset="0"/>
                <a:cs typeface="Consolas" panose="020B0609020204030204" pitchFamily="49" charset="0"/>
              </a:defRPr>
            </a:lvl1pPr>
          </a:lstStyle>
          <a:p>
            <a:r>
              <a:rPr lang="fi-FI" err="1"/>
              <a:t>Lorem</a:t>
            </a:r>
            <a:r>
              <a:rPr lang="fi-FI"/>
              <a:t> </a:t>
            </a:r>
            <a:r>
              <a:rPr lang="fi-FI" err="1"/>
              <a:t>ibsum</a:t>
            </a:r>
            <a:r>
              <a:rPr lang="fi-FI"/>
              <a:t> </a:t>
            </a:r>
            <a:r>
              <a:rPr lang="fi-FI" err="1"/>
              <a:t>dolor</a:t>
            </a:r>
            <a:endParaRPr lang="fi-FI"/>
          </a:p>
        </p:txBody>
      </p:sp>
      <p:sp>
        <p:nvSpPr>
          <p:cNvPr id="14" name="Dian numeron paikkamerkki 5">
            <a:extLst>
              <a:ext uri="{FF2B5EF4-FFF2-40B4-BE49-F238E27FC236}">
                <a16:creationId xmlns:a16="http://schemas.microsoft.com/office/drawing/2014/main" id="{BB3ED380-7C64-AC4F-A613-2C29C5F0119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 rot="16200000">
            <a:off x="11556691" y="320039"/>
            <a:ext cx="274955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900">
                <a:solidFill>
                  <a:schemeClr val="tx2"/>
                </a:solidFill>
                <a:latin typeface="Consolas" panose="020B0609020204030204" pitchFamily="49" charset="0"/>
                <a:cs typeface="Consolas" panose="020B0609020204030204" pitchFamily="49" charset="0"/>
              </a:defRPr>
            </a:lvl1pPr>
          </a:lstStyle>
          <a:p>
            <a:fld id="{9CEEB01E-4353-104F-B947-A432B2F0C635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15" name="Päivämäärän paikkamerkki 3">
            <a:extLst>
              <a:ext uri="{FF2B5EF4-FFF2-40B4-BE49-F238E27FC236}">
                <a16:creationId xmlns:a16="http://schemas.microsoft.com/office/drawing/2014/main" id="{4D4E09B1-0A57-7C42-BE65-73964B244FE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 rot="16200000">
            <a:off x="11211951" y="4953674"/>
            <a:ext cx="966653" cy="365125"/>
          </a:xfrm>
          <a:prstGeom prst="rect">
            <a:avLst/>
          </a:prstGeom>
        </p:spPr>
        <p:txBody>
          <a:bodyPr lIns="0" tIns="0" rIns="0" bIns="0" anchor="ctr"/>
          <a:lstStyle>
            <a:lvl1pPr>
              <a:defRPr sz="900">
                <a:latin typeface="Consolas" panose="020B0609020204030204" pitchFamily="49" charset="0"/>
                <a:cs typeface="Consolas" panose="020B0609020204030204" pitchFamily="49" charset="0"/>
              </a:defRPr>
            </a:lvl1pPr>
          </a:lstStyle>
          <a:p>
            <a:fld id="{05BC86BB-315C-EB45-87B1-9C5E7F507F6F}" type="datetime1">
              <a:rPr lang="fi-FI" smtClean="0"/>
              <a:t>6.8.2024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2269138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Väli-slide valkoin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D6E80D8E-95FF-114D-8122-3EAF2B54880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440000" y="1709738"/>
            <a:ext cx="8468088" cy="2248487"/>
          </a:xfrm>
        </p:spPr>
        <p:txBody>
          <a:bodyPr anchor="b">
            <a:normAutofit/>
          </a:bodyPr>
          <a:lstStyle>
            <a:lvl1pPr>
              <a:defRPr sz="3400"/>
            </a:lvl1pPr>
          </a:lstStyle>
          <a:p>
            <a:r>
              <a:rPr lang="fi-FI"/>
              <a:t>Otsikkoteksti </a:t>
            </a:r>
            <a:r>
              <a:rPr lang="fi-FI" err="1"/>
              <a:t>lorem</a:t>
            </a:r>
            <a:r>
              <a:rPr lang="fi-FI"/>
              <a:t> </a:t>
            </a:r>
            <a:r>
              <a:rPr lang="fi-FI" err="1"/>
              <a:t>ibsum</a:t>
            </a:r>
            <a:endParaRPr lang="fi-FI"/>
          </a:p>
        </p:txBody>
      </p:sp>
      <p:sp>
        <p:nvSpPr>
          <p:cNvPr id="7" name="Alatunnisteen paikkamerkki 4">
            <a:extLst>
              <a:ext uri="{FF2B5EF4-FFF2-40B4-BE49-F238E27FC236}">
                <a16:creationId xmlns:a16="http://schemas.microsoft.com/office/drawing/2014/main" id="{73AA42B5-A336-1B46-854E-FB879949769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 rot="16200000">
            <a:off x="9687754" y="2463932"/>
            <a:ext cx="4012829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900" spc="50" baseline="0">
                <a:solidFill>
                  <a:schemeClr val="tx2"/>
                </a:solidFill>
                <a:latin typeface="Consolas" panose="020B0609020204030204" pitchFamily="49" charset="0"/>
                <a:cs typeface="Consolas" panose="020B0609020204030204" pitchFamily="49" charset="0"/>
              </a:defRPr>
            </a:lvl1pPr>
          </a:lstStyle>
          <a:p>
            <a:r>
              <a:rPr lang="fi-FI" err="1"/>
              <a:t>Lorem</a:t>
            </a:r>
            <a:r>
              <a:rPr lang="fi-FI"/>
              <a:t> </a:t>
            </a:r>
            <a:r>
              <a:rPr lang="fi-FI" err="1"/>
              <a:t>ibsum</a:t>
            </a:r>
            <a:r>
              <a:rPr lang="fi-FI"/>
              <a:t> </a:t>
            </a:r>
            <a:r>
              <a:rPr lang="fi-FI" err="1"/>
              <a:t>dolor</a:t>
            </a:r>
            <a:endParaRPr lang="fi-FI"/>
          </a:p>
        </p:txBody>
      </p:sp>
      <p:sp>
        <p:nvSpPr>
          <p:cNvPr id="9" name="Dian numeron paikkamerkki 5">
            <a:extLst>
              <a:ext uri="{FF2B5EF4-FFF2-40B4-BE49-F238E27FC236}">
                <a16:creationId xmlns:a16="http://schemas.microsoft.com/office/drawing/2014/main" id="{B2AA7E31-330F-104A-BF3C-164A44D616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 rot="16200000">
            <a:off x="11556691" y="320039"/>
            <a:ext cx="274955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900">
                <a:solidFill>
                  <a:schemeClr val="tx2"/>
                </a:solidFill>
                <a:latin typeface="Consolas" panose="020B0609020204030204" pitchFamily="49" charset="0"/>
                <a:cs typeface="Consolas" panose="020B0609020204030204" pitchFamily="49" charset="0"/>
              </a:defRPr>
            </a:lvl1pPr>
          </a:lstStyle>
          <a:p>
            <a:fld id="{9CEEB01E-4353-104F-B947-A432B2F0C635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11" name="Päivämäärän paikkamerkki 3">
            <a:extLst>
              <a:ext uri="{FF2B5EF4-FFF2-40B4-BE49-F238E27FC236}">
                <a16:creationId xmlns:a16="http://schemas.microsoft.com/office/drawing/2014/main" id="{A20DAA7A-1368-584A-9C4D-102AB8FF571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 rot="16200000">
            <a:off x="11211951" y="4953674"/>
            <a:ext cx="966653" cy="365125"/>
          </a:xfrm>
          <a:prstGeom prst="rect">
            <a:avLst/>
          </a:prstGeom>
        </p:spPr>
        <p:txBody>
          <a:bodyPr lIns="0" tIns="0" rIns="0" bIns="0" anchor="ctr"/>
          <a:lstStyle>
            <a:lvl1pPr>
              <a:defRPr sz="900">
                <a:latin typeface="Consolas" panose="020B0609020204030204" pitchFamily="49" charset="0"/>
                <a:cs typeface="Consolas" panose="020B0609020204030204" pitchFamily="49" charset="0"/>
              </a:defRPr>
            </a:lvl1pPr>
          </a:lstStyle>
          <a:p>
            <a:fld id="{05BC86BB-315C-EB45-87B1-9C5E7F507F6F}" type="datetime1">
              <a:rPr lang="fi-FI" smtClean="0"/>
              <a:t>6.8.2024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8893288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ksi sisältökohdetta väripohjal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isällön paikkamerkki 2">
            <a:extLst>
              <a:ext uri="{FF2B5EF4-FFF2-40B4-BE49-F238E27FC236}">
                <a16:creationId xmlns:a16="http://schemas.microsoft.com/office/drawing/2014/main" id="{6AD26E0D-D048-244D-B1D6-24F051C9B55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5988204" y="365124"/>
            <a:ext cx="5524509" cy="6123358"/>
          </a:xfrm>
          <a:solidFill>
            <a:schemeClr val="accent3">
              <a:alpha val="40000"/>
            </a:schemeClr>
          </a:solidFill>
        </p:spPr>
        <p:txBody>
          <a:bodyPr/>
          <a:lstStyle>
            <a:lvl1pPr marL="0" indent="0">
              <a:buNone/>
              <a:defRPr>
                <a:noFill/>
              </a:defRPr>
            </a:lvl1pPr>
            <a:lvl2pPr>
              <a:defRPr>
                <a:noFill/>
              </a:defRPr>
            </a:lvl2pPr>
            <a:lvl3pPr>
              <a:defRPr>
                <a:noFill/>
              </a:defRPr>
            </a:lvl3pPr>
            <a:lvl4pPr>
              <a:defRPr>
                <a:noFill/>
              </a:defRPr>
            </a:lvl4pPr>
            <a:lvl5pPr>
              <a:defRPr>
                <a:noFill/>
              </a:defRPr>
            </a:lvl5pPr>
          </a:lstStyle>
          <a:p>
            <a:pPr lvl="0"/>
            <a:endParaRPr lang="fi-FI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2F2F232D-9318-3E4C-908E-E2BDE6A26E2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80001" y="2160000"/>
            <a:ext cx="4511900" cy="1932498"/>
          </a:xfrm>
        </p:spPr>
        <p:txBody>
          <a:bodyPr anchor="b">
            <a:normAutofit/>
          </a:bodyPr>
          <a:lstStyle>
            <a:lvl1pPr>
              <a:defRPr sz="3400"/>
            </a:lvl1pPr>
          </a:lstStyle>
          <a:p>
            <a:r>
              <a:rPr lang="fi-FI"/>
              <a:t>Otsikkoteksti</a:t>
            </a:r>
            <a:br>
              <a:rPr lang="fi-FI"/>
            </a:br>
            <a:r>
              <a:rPr lang="fi-FI" err="1"/>
              <a:t>lorem</a:t>
            </a:r>
            <a:r>
              <a:rPr lang="fi-FI"/>
              <a:t> </a:t>
            </a:r>
            <a:r>
              <a:rPr lang="fi-FI" err="1"/>
              <a:t>ibsum</a:t>
            </a:r>
            <a:endParaRPr lang="fi-FI"/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DBAF6F7B-A3E8-1743-B1C4-714FE969B4A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809597" y="1262562"/>
            <a:ext cx="3881721" cy="4328481"/>
          </a:xfrm>
        </p:spPr>
        <p:txBody>
          <a:bodyPr/>
          <a:lstStyle>
            <a:lvl1pPr marL="0" indent="0">
              <a:buNone/>
              <a:defRPr>
                <a:noFill/>
              </a:defRPr>
            </a:lvl1pPr>
            <a:lvl2pPr>
              <a:defRPr>
                <a:noFill/>
              </a:defRPr>
            </a:lvl2pPr>
            <a:lvl3pPr>
              <a:defRPr>
                <a:noFill/>
              </a:defRPr>
            </a:lvl3pPr>
            <a:lvl4pPr>
              <a:defRPr>
                <a:noFill/>
              </a:defRPr>
            </a:lvl4pPr>
            <a:lvl5pPr>
              <a:defRPr>
                <a:noFill/>
              </a:defRPr>
            </a:lvl5pPr>
          </a:lstStyle>
          <a:p>
            <a:pPr lvl="0"/>
            <a:endParaRPr lang="fi-FI"/>
          </a:p>
        </p:txBody>
      </p:sp>
      <p:sp>
        <p:nvSpPr>
          <p:cNvPr id="14" name="Tekstin paikkamerkki 2">
            <a:extLst>
              <a:ext uri="{FF2B5EF4-FFF2-40B4-BE49-F238E27FC236}">
                <a16:creationId xmlns:a16="http://schemas.microsoft.com/office/drawing/2014/main" id="{766B061A-2507-044D-AC3B-E20306261FE7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080001" y="4283961"/>
            <a:ext cx="4511900" cy="1659639"/>
          </a:xfrm>
        </p:spPr>
        <p:txBody>
          <a:bodyPr>
            <a:normAutofit/>
          </a:bodyPr>
          <a:lstStyle>
            <a:lvl1pPr marL="0" indent="0">
              <a:lnSpc>
                <a:spcPct val="120000"/>
              </a:lnSpc>
              <a:buNone/>
              <a:defRPr sz="120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Ingressiteksti </a:t>
            </a:r>
            <a:r>
              <a:rPr lang="fi-FI" err="1"/>
              <a:t>lorem</a:t>
            </a:r>
            <a:r>
              <a:rPr lang="fi-FI"/>
              <a:t> </a:t>
            </a:r>
            <a:r>
              <a:rPr lang="fi-FI" err="1"/>
              <a:t>ibsum</a:t>
            </a:r>
            <a:endParaRPr lang="fi-FI"/>
          </a:p>
        </p:txBody>
      </p:sp>
      <p:sp>
        <p:nvSpPr>
          <p:cNvPr id="12" name="Alatunnisteen paikkamerkki 4">
            <a:extLst>
              <a:ext uri="{FF2B5EF4-FFF2-40B4-BE49-F238E27FC236}">
                <a16:creationId xmlns:a16="http://schemas.microsoft.com/office/drawing/2014/main" id="{05FB7F74-CA3D-C74A-B93F-80FA7EC82C9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 rot="16200000">
            <a:off x="9687754" y="2463932"/>
            <a:ext cx="4012829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900" spc="50" baseline="0">
                <a:solidFill>
                  <a:schemeClr val="tx2"/>
                </a:solidFill>
                <a:latin typeface="Consolas" panose="020B0609020204030204" pitchFamily="49" charset="0"/>
                <a:cs typeface="Consolas" panose="020B0609020204030204" pitchFamily="49" charset="0"/>
              </a:defRPr>
            </a:lvl1pPr>
          </a:lstStyle>
          <a:p>
            <a:r>
              <a:rPr lang="fi-FI" err="1"/>
              <a:t>Lorem</a:t>
            </a:r>
            <a:r>
              <a:rPr lang="fi-FI"/>
              <a:t> </a:t>
            </a:r>
            <a:r>
              <a:rPr lang="fi-FI" err="1"/>
              <a:t>ibsum</a:t>
            </a:r>
            <a:r>
              <a:rPr lang="fi-FI"/>
              <a:t> </a:t>
            </a:r>
            <a:r>
              <a:rPr lang="fi-FI" err="1"/>
              <a:t>dolor</a:t>
            </a:r>
            <a:endParaRPr lang="fi-FI"/>
          </a:p>
        </p:txBody>
      </p:sp>
      <p:sp>
        <p:nvSpPr>
          <p:cNvPr id="15" name="Dian numeron paikkamerkki 5">
            <a:extLst>
              <a:ext uri="{FF2B5EF4-FFF2-40B4-BE49-F238E27FC236}">
                <a16:creationId xmlns:a16="http://schemas.microsoft.com/office/drawing/2014/main" id="{09537D9F-A8A0-6243-8DA8-1FCB3F3B3F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 rot="16200000">
            <a:off x="11556691" y="320039"/>
            <a:ext cx="274955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900">
                <a:solidFill>
                  <a:schemeClr val="tx2"/>
                </a:solidFill>
                <a:latin typeface="Consolas" panose="020B0609020204030204" pitchFamily="49" charset="0"/>
                <a:cs typeface="Consolas" panose="020B0609020204030204" pitchFamily="49" charset="0"/>
              </a:defRPr>
            </a:lvl1pPr>
          </a:lstStyle>
          <a:p>
            <a:fld id="{9CEEB01E-4353-104F-B947-A432B2F0C635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16" name="Päivämäärän paikkamerkki 3">
            <a:extLst>
              <a:ext uri="{FF2B5EF4-FFF2-40B4-BE49-F238E27FC236}">
                <a16:creationId xmlns:a16="http://schemas.microsoft.com/office/drawing/2014/main" id="{3886A8AC-CC46-0748-874A-43878D5D74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dt" sz="half" idx="14"/>
          </p:nvPr>
        </p:nvSpPr>
        <p:spPr>
          <a:xfrm rot="16200000">
            <a:off x="11211951" y="4953674"/>
            <a:ext cx="966653" cy="365125"/>
          </a:xfrm>
          <a:prstGeom prst="rect">
            <a:avLst/>
          </a:prstGeom>
        </p:spPr>
        <p:txBody>
          <a:bodyPr lIns="0" tIns="0" rIns="0" bIns="0" anchor="ctr"/>
          <a:lstStyle>
            <a:lvl1pPr>
              <a:defRPr sz="900">
                <a:latin typeface="Consolas" panose="020B0609020204030204" pitchFamily="49" charset="0"/>
                <a:cs typeface="Consolas" panose="020B0609020204030204" pitchFamily="49" charset="0"/>
              </a:defRPr>
            </a:lvl1pPr>
          </a:lstStyle>
          <a:p>
            <a:fld id="{05BC86BB-315C-EB45-87B1-9C5E7F507F6F}" type="datetime1">
              <a:rPr lang="fi-FI" smtClean="0"/>
              <a:t>6.8.2024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1259567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2F2F232D-9318-3E4C-908E-E2BDE6A26E2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80001" y="2160000"/>
            <a:ext cx="4511900" cy="1932498"/>
          </a:xfrm>
        </p:spPr>
        <p:txBody>
          <a:bodyPr anchor="b">
            <a:normAutofit/>
          </a:bodyPr>
          <a:lstStyle>
            <a:lvl1pPr>
              <a:defRPr sz="3400"/>
            </a:lvl1pPr>
          </a:lstStyle>
          <a:p>
            <a:r>
              <a:rPr lang="fi-FI"/>
              <a:t>Otsikkoteksti</a:t>
            </a:r>
            <a:br>
              <a:rPr lang="fi-FI"/>
            </a:br>
            <a:r>
              <a:rPr lang="fi-FI" err="1"/>
              <a:t>lorem</a:t>
            </a:r>
            <a:r>
              <a:rPr lang="fi-FI"/>
              <a:t> </a:t>
            </a:r>
            <a:r>
              <a:rPr lang="fi-FI" err="1"/>
              <a:t>ibsum</a:t>
            </a:r>
            <a:endParaRPr lang="fi-FI"/>
          </a:p>
        </p:txBody>
      </p:sp>
      <p:sp>
        <p:nvSpPr>
          <p:cNvPr id="14" name="Tekstin paikkamerkki 2">
            <a:extLst>
              <a:ext uri="{FF2B5EF4-FFF2-40B4-BE49-F238E27FC236}">
                <a16:creationId xmlns:a16="http://schemas.microsoft.com/office/drawing/2014/main" id="{766B061A-2507-044D-AC3B-E20306261FE7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080001" y="4283961"/>
            <a:ext cx="4511900" cy="1659639"/>
          </a:xfrm>
        </p:spPr>
        <p:txBody>
          <a:bodyPr>
            <a:normAutofit/>
          </a:bodyPr>
          <a:lstStyle>
            <a:lvl1pPr marL="0" indent="0">
              <a:lnSpc>
                <a:spcPct val="120000"/>
              </a:lnSpc>
              <a:buNone/>
              <a:defRPr sz="120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Ingressiteksti </a:t>
            </a:r>
            <a:r>
              <a:rPr lang="fi-FI" err="1"/>
              <a:t>lorem</a:t>
            </a:r>
            <a:r>
              <a:rPr lang="fi-FI"/>
              <a:t> </a:t>
            </a:r>
            <a:r>
              <a:rPr lang="fi-FI" err="1"/>
              <a:t>ibsum</a:t>
            </a:r>
            <a:endParaRPr lang="fi-FI"/>
          </a:p>
        </p:txBody>
      </p:sp>
      <p:sp>
        <p:nvSpPr>
          <p:cNvPr id="12" name="Sisällön paikkamerkki 3">
            <a:extLst>
              <a:ext uri="{FF2B5EF4-FFF2-40B4-BE49-F238E27FC236}">
                <a16:creationId xmlns:a16="http://schemas.microsoft.com/office/drawing/2014/main" id="{DB96ED3C-2F60-F648-85E0-C8FBA8533D6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988202" y="369518"/>
            <a:ext cx="5524509" cy="6118963"/>
          </a:xfrm>
        </p:spPr>
        <p:txBody>
          <a:bodyPr/>
          <a:lstStyle>
            <a:lvl1pPr marL="0" indent="0">
              <a:buNone/>
              <a:defRPr>
                <a:noFill/>
              </a:defRPr>
            </a:lvl1pPr>
            <a:lvl2pPr>
              <a:defRPr>
                <a:noFill/>
              </a:defRPr>
            </a:lvl2pPr>
            <a:lvl3pPr>
              <a:defRPr>
                <a:noFill/>
              </a:defRPr>
            </a:lvl3pPr>
            <a:lvl4pPr>
              <a:defRPr>
                <a:noFill/>
              </a:defRPr>
            </a:lvl4pPr>
            <a:lvl5pPr>
              <a:defRPr>
                <a:noFill/>
              </a:defRPr>
            </a:lvl5pPr>
          </a:lstStyle>
          <a:p>
            <a:pPr lvl="0"/>
            <a:endParaRPr lang="fi-FI"/>
          </a:p>
        </p:txBody>
      </p:sp>
      <p:sp>
        <p:nvSpPr>
          <p:cNvPr id="8" name="Alatunnisteen paikkamerkki 4">
            <a:extLst>
              <a:ext uri="{FF2B5EF4-FFF2-40B4-BE49-F238E27FC236}">
                <a16:creationId xmlns:a16="http://schemas.microsoft.com/office/drawing/2014/main" id="{642E6F4C-9706-C642-B4D7-11B70338F2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 rot="16200000">
            <a:off x="9687754" y="2463932"/>
            <a:ext cx="4012829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900" spc="50" baseline="0">
                <a:solidFill>
                  <a:schemeClr val="tx2"/>
                </a:solidFill>
                <a:latin typeface="Consolas" panose="020B0609020204030204" pitchFamily="49" charset="0"/>
                <a:cs typeface="Consolas" panose="020B0609020204030204" pitchFamily="49" charset="0"/>
              </a:defRPr>
            </a:lvl1pPr>
          </a:lstStyle>
          <a:p>
            <a:r>
              <a:rPr lang="fi-FI" err="1"/>
              <a:t>Lorem</a:t>
            </a:r>
            <a:r>
              <a:rPr lang="fi-FI"/>
              <a:t> </a:t>
            </a:r>
            <a:r>
              <a:rPr lang="fi-FI" err="1"/>
              <a:t>ibsum</a:t>
            </a:r>
            <a:r>
              <a:rPr lang="fi-FI"/>
              <a:t> </a:t>
            </a:r>
            <a:r>
              <a:rPr lang="fi-FI" err="1"/>
              <a:t>dolor</a:t>
            </a:r>
            <a:endParaRPr lang="fi-FI"/>
          </a:p>
        </p:txBody>
      </p:sp>
      <p:sp>
        <p:nvSpPr>
          <p:cNvPr id="13" name="Dian numeron paikkamerkki 5">
            <a:extLst>
              <a:ext uri="{FF2B5EF4-FFF2-40B4-BE49-F238E27FC236}">
                <a16:creationId xmlns:a16="http://schemas.microsoft.com/office/drawing/2014/main" id="{CBB3F7A1-939D-D043-A87B-4FDF33AC94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 rot="16200000">
            <a:off x="11556691" y="320039"/>
            <a:ext cx="274955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900">
                <a:solidFill>
                  <a:schemeClr val="tx2"/>
                </a:solidFill>
                <a:latin typeface="Consolas" panose="020B0609020204030204" pitchFamily="49" charset="0"/>
                <a:cs typeface="Consolas" panose="020B0609020204030204" pitchFamily="49" charset="0"/>
              </a:defRPr>
            </a:lvl1pPr>
          </a:lstStyle>
          <a:p>
            <a:fld id="{9CEEB01E-4353-104F-B947-A432B2F0C635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15" name="Päivämäärän paikkamerkki 3">
            <a:extLst>
              <a:ext uri="{FF2B5EF4-FFF2-40B4-BE49-F238E27FC236}">
                <a16:creationId xmlns:a16="http://schemas.microsoft.com/office/drawing/2014/main" id="{A46C193D-B324-324C-8051-0F611AA421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 rot="16200000">
            <a:off x="11211951" y="4953674"/>
            <a:ext cx="966653" cy="365125"/>
          </a:xfrm>
          <a:prstGeom prst="rect">
            <a:avLst/>
          </a:prstGeom>
        </p:spPr>
        <p:txBody>
          <a:bodyPr lIns="0" tIns="0" rIns="0" bIns="0" anchor="ctr"/>
          <a:lstStyle>
            <a:lvl1pPr>
              <a:defRPr sz="900">
                <a:latin typeface="Consolas" panose="020B0609020204030204" pitchFamily="49" charset="0"/>
                <a:cs typeface="Consolas" panose="020B0609020204030204" pitchFamily="49" charset="0"/>
              </a:defRPr>
            </a:lvl1pPr>
          </a:lstStyle>
          <a:p>
            <a:fld id="{05BC86BB-315C-EB45-87B1-9C5E7F507F6F}" type="datetime1">
              <a:rPr lang="fi-FI" smtClean="0"/>
              <a:t>6.8.2024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9644869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ksi sisältökohdetta taustakuval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isällön paikkamerkki 3">
            <a:extLst>
              <a:ext uri="{FF2B5EF4-FFF2-40B4-BE49-F238E27FC236}">
                <a16:creationId xmlns:a16="http://schemas.microsoft.com/office/drawing/2014/main" id="{DB96ED3C-2F60-F648-85E0-C8FBA8533D6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83696" y="369518"/>
            <a:ext cx="10829016" cy="6118963"/>
          </a:xfrm>
        </p:spPr>
        <p:txBody>
          <a:bodyPr/>
          <a:lstStyle>
            <a:lvl1pPr marL="0" indent="0">
              <a:buNone/>
              <a:defRPr>
                <a:noFill/>
              </a:defRPr>
            </a:lvl1pPr>
            <a:lvl2pPr>
              <a:defRPr>
                <a:noFill/>
              </a:defRPr>
            </a:lvl2pPr>
            <a:lvl3pPr>
              <a:defRPr>
                <a:noFill/>
              </a:defRPr>
            </a:lvl3pPr>
            <a:lvl4pPr>
              <a:defRPr>
                <a:noFill/>
              </a:defRPr>
            </a:lvl4pPr>
            <a:lvl5pPr>
              <a:defRPr>
                <a:noFill/>
              </a:defRPr>
            </a:lvl5pPr>
          </a:lstStyle>
          <a:p>
            <a:pPr lvl="0"/>
            <a:endParaRPr lang="fi-FI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2F2F232D-9318-3E4C-908E-E2BDE6A26E2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80001" y="2160000"/>
            <a:ext cx="4511900" cy="1932498"/>
          </a:xfrm>
        </p:spPr>
        <p:txBody>
          <a:bodyPr anchor="b">
            <a:normAutofit/>
          </a:bodyPr>
          <a:lstStyle>
            <a:lvl1pPr>
              <a:defRPr sz="3400"/>
            </a:lvl1pPr>
          </a:lstStyle>
          <a:p>
            <a:r>
              <a:rPr lang="fi-FI"/>
              <a:t>Otsikkoteksti</a:t>
            </a:r>
            <a:br>
              <a:rPr lang="fi-FI"/>
            </a:br>
            <a:r>
              <a:rPr lang="fi-FI" err="1"/>
              <a:t>lorem</a:t>
            </a:r>
            <a:r>
              <a:rPr lang="fi-FI"/>
              <a:t> </a:t>
            </a:r>
            <a:r>
              <a:rPr lang="fi-FI" err="1"/>
              <a:t>ibsum</a:t>
            </a:r>
            <a:endParaRPr lang="fi-FI"/>
          </a:p>
        </p:txBody>
      </p:sp>
      <p:sp>
        <p:nvSpPr>
          <p:cNvPr id="14" name="Tekstin paikkamerkki 2">
            <a:extLst>
              <a:ext uri="{FF2B5EF4-FFF2-40B4-BE49-F238E27FC236}">
                <a16:creationId xmlns:a16="http://schemas.microsoft.com/office/drawing/2014/main" id="{766B061A-2507-044D-AC3B-E20306261FE7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080001" y="4283961"/>
            <a:ext cx="4511900" cy="1659639"/>
          </a:xfrm>
        </p:spPr>
        <p:txBody>
          <a:bodyPr>
            <a:normAutofit/>
          </a:bodyPr>
          <a:lstStyle>
            <a:lvl1pPr marL="0" indent="0">
              <a:lnSpc>
                <a:spcPct val="120000"/>
              </a:lnSpc>
              <a:buNone/>
              <a:defRPr sz="120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Ingressiteksti </a:t>
            </a:r>
            <a:r>
              <a:rPr lang="fi-FI" err="1"/>
              <a:t>lorem</a:t>
            </a:r>
            <a:r>
              <a:rPr lang="fi-FI"/>
              <a:t> </a:t>
            </a:r>
            <a:r>
              <a:rPr lang="fi-FI" err="1"/>
              <a:t>ibsum</a:t>
            </a:r>
            <a:endParaRPr lang="fi-FI"/>
          </a:p>
        </p:txBody>
      </p:sp>
      <p:sp>
        <p:nvSpPr>
          <p:cNvPr id="8" name="Alatunnisteen paikkamerkki 4">
            <a:extLst>
              <a:ext uri="{FF2B5EF4-FFF2-40B4-BE49-F238E27FC236}">
                <a16:creationId xmlns:a16="http://schemas.microsoft.com/office/drawing/2014/main" id="{3F1AB1DA-7F73-0146-A816-A19EA3032E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 rot="16200000">
            <a:off x="9687754" y="2463932"/>
            <a:ext cx="4012829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900" spc="50" baseline="0">
                <a:solidFill>
                  <a:schemeClr val="tx2"/>
                </a:solidFill>
                <a:latin typeface="Consolas" panose="020B0609020204030204" pitchFamily="49" charset="0"/>
                <a:cs typeface="Consolas" panose="020B0609020204030204" pitchFamily="49" charset="0"/>
              </a:defRPr>
            </a:lvl1pPr>
          </a:lstStyle>
          <a:p>
            <a:r>
              <a:rPr lang="fi-FI" err="1"/>
              <a:t>Lorem</a:t>
            </a:r>
            <a:r>
              <a:rPr lang="fi-FI"/>
              <a:t> </a:t>
            </a:r>
            <a:r>
              <a:rPr lang="fi-FI" err="1"/>
              <a:t>ibsum</a:t>
            </a:r>
            <a:r>
              <a:rPr lang="fi-FI"/>
              <a:t> </a:t>
            </a:r>
            <a:r>
              <a:rPr lang="fi-FI" err="1"/>
              <a:t>dolor</a:t>
            </a:r>
            <a:endParaRPr lang="fi-FI"/>
          </a:p>
        </p:txBody>
      </p:sp>
      <p:sp>
        <p:nvSpPr>
          <p:cNvPr id="13" name="Dian numeron paikkamerkki 5">
            <a:extLst>
              <a:ext uri="{FF2B5EF4-FFF2-40B4-BE49-F238E27FC236}">
                <a16:creationId xmlns:a16="http://schemas.microsoft.com/office/drawing/2014/main" id="{A1614ED0-1BA7-404E-A576-655DCF7529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 rot="16200000">
            <a:off x="11556691" y="320039"/>
            <a:ext cx="274955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900">
                <a:solidFill>
                  <a:schemeClr val="tx2"/>
                </a:solidFill>
                <a:latin typeface="Consolas" panose="020B0609020204030204" pitchFamily="49" charset="0"/>
                <a:cs typeface="Consolas" panose="020B0609020204030204" pitchFamily="49" charset="0"/>
              </a:defRPr>
            </a:lvl1pPr>
          </a:lstStyle>
          <a:p>
            <a:fld id="{9CEEB01E-4353-104F-B947-A432B2F0C635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15" name="Päivämäärän paikkamerkki 3">
            <a:extLst>
              <a:ext uri="{FF2B5EF4-FFF2-40B4-BE49-F238E27FC236}">
                <a16:creationId xmlns:a16="http://schemas.microsoft.com/office/drawing/2014/main" id="{5707AAEE-E64E-8B4E-93A8-98C96792A89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 rot="16200000">
            <a:off x="11211951" y="4953674"/>
            <a:ext cx="966653" cy="365125"/>
          </a:xfrm>
          <a:prstGeom prst="rect">
            <a:avLst/>
          </a:prstGeom>
        </p:spPr>
        <p:txBody>
          <a:bodyPr lIns="0" tIns="0" rIns="0" bIns="0" anchor="ctr"/>
          <a:lstStyle>
            <a:lvl1pPr>
              <a:defRPr sz="900">
                <a:latin typeface="Consolas" panose="020B0609020204030204" pitchFamily="49" charset="0"/>
                <a:cs typeface="Consolas" panose="020B0609020204030204" pitchFamily="49" charset="0"/>
              </a:defRPr>
            </a:lvl1pPr>
          </a:lstStyle>
          <a:p>
            <a:fld id="{05BC86BB-315C-EB45-87B1-9C5E7F507F6F}" type="datetime1">
              <a:rPr lang="fi-FI" smtClean="0"/>
              <a:t>6.8.2024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755079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A7640F83-78D1-D443-93C7-0918B586DC4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84000" y="360732"/>
            <a:ext cx="10206000" cy="1325563"/>
          </a:xfrm>
        </p:spPr>
        <p:txBody>
          <a:bodyPr>
            <a:normAutofit/>
          </a:bodyPr>
          <a:lstStyle>
            <a:lvl1pPr>
              <a:defRPr sz="3400"/>
            </a:lvl1pPr>
          </a:lstStyle>
          <a:p>
            <a:r>
              <a:rPr lang="fi-FI"/>
              <a:t>Otsikkoteksti </a:t>
            </a:r>
            <a:r>
              <a:rPr lang="fi-FI" err="1"/>
              <a:t>lorem</a:t>
            </a:r>
            <a:r>
              <a:rPr lang="fi-FI"/>
              <a:t> </a:t>
            </a:r>
            <a:r>
              <a:rPr lang="fi-FI" err="1"/>
              <a:t>ibsum</a:t>
            </a:r>
            <a:endParaRPr lang="fi-FI"/>
          </a:p>
        </p:txBody>
      </p:sp>
      <p:sp>
        <p:nvSpPr>
          <p:cNvPr id="6" name="Alatunnisteen paikkamerkki 4">
            <a:extLst>
              <a:ext uri="{FF2B5EF4-FFF2-40B4-BE49-F238E27FC236}">
                <a16:creationId xmlns:a16="http://schemas.microsoft.com/office/drawing/2014/main" id="{F3DCB3F8-2459-A34B-A7E3-DD37040DB4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 rot="16200000">
            <a:off x="9687754" y="2463932"/>
            <a:ext cx="4012829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900" spc="50" baseline="0">
                <a:solidFill>
                  <a:schemeClr val="tx2"/>
                </a:solidFill>
                <a:latin typeface="Consolas" panose="020B0609020204030204" pitchFamily="49" charset="0"/>
                <a:cs typeface="Consolas" panose="020B0609020204030204" pitchFamily="49" charset="0"/>
              </a:defRPr>
            </a:lvl1pPr>
          </a:lstStyle>
          <a:p>
            <a:r>
              <a:rPr lang="fi-FI" err="1"/>
              <a:t>Lorem</a:t>
            </a:r>
            <a:r>
              <a:rPr lang="fi-FI"/>
              <a:t> </a:t>
            </a:r>
            <a:r>
              <a:rPr lang="fi-FI" err="1"/>
              <a:t>ibsum</a:t>
            </a:r>
            <a:r>
              <a:rPr lang="fi-FI"/>
              <a:t> </a:t>
            </a:r>
            <a:r>
              <a:rPr lang="fi-FI" err="1"/>
              <a:t>dolor</a:t>
            </a:r>
            <a:endParaRPr lang="fi-FI"/>
          </a:p>
        </p:txBody>
      </p:sp>
      <p:sp>
        <p:nvSpPr>
          <p:cNvPr id="7" name="Dian numeron paikkamerkki 5">
            <a:extLst>
              <a:ext uri="{FF2B5EF4-FFF2-40B4-BE49-F238E27FC236}">
                <a16:creationId xmlns:a16="http://schemas.microsoft.com/office/drawing/2014/main" id="{63F096A5-B629-DB4E-B5A6-6320E0F1D2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 rot="16200000">
            <a:off x="11556691" y="320039"/>
            <a:ext cx="274955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900">
                <a:solidFill>
                  <a:schemeClr val="tx2"/>
                </a:solidFill>
                <a:latin typeface="Consolas" panose="020B0609020204030204" pitchFamily="49" charset="0"/>
                <a:cs typeface="Consolas" panose="020B0609020204030204" pitchFamily="49" charset="0"/>
              </a:defRPr>
            </a:lvl1pPr>
          </a:lstStyle>
          <a:p>
            <a:fld id="{9CEEB01E-4353-104F-B947-A432B2F0C635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8" name="Päivämäärän paikkamerkki 3">
            <a:extLst>
              <a:ext uri="{FF2B5EF4-FFF2-40B4-BE49-F238E27FC236}">
                <a16:creationId xmlns:a16="http://schemas.microsoft.com/office/drawing/2014/main" id="{A40FE1E6-225E-3146-B933-C6896C12DB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 rot="16200000">
            <a:off x="11211951" y="4953674"/>
            <a:ext cx="966653" cy="365125"/>
          </a:xfrm>
          <a:prstGeom prst="rect">
            <a:avLst/>
          </a:prstGeom>
        </p:spPr>
        <p:txBody>
          <a:bodyPr lIns="0" tIns="0" rIns="0" bIns="0" anchor="ctr"/>
          <a:lstStyle>
            <a:lvl1pPr>
              <a:defRPr sz="900">
                <a:latin typeface="Consolas" panose="020B0609020204030204" pitchFamily="49" charset="0"/>
                <a:cs typeface="Consolas" panose="020B0609020204030204" pitchFamily="49" charset="0"/>
              </a:defRPr>
            </a:lvl1pPr>
          </a:lstStyle>
          <a:p>
            <a:fld id="{05BC86BB-315C-EB45-87B1-9C5E7F507F6F}" type="datetime1">
              <a:rPr lang="fi-FI" smtClean="0"/>
              <a:t>6.8.2024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3493399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B14FE192-3B83-014B-BF0E-EDB3397D40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 rot="16200000">
            <a:off x="9687754" y="2463932"/>
            <a:ext cx="4012829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900" spc="50" baseline="0">
                <a:solidFill>
                  <a:schemeClr val="tx2"/>
                </a:solidFill>
                <a:latin typeface="Consolas" panose="020B0609020204030204" pitchFamily="49" charset="0"/>
                <a:cs typeface="Consolas" panose="020B0609020204030204" pitchFamily="49" charset="0"/>
              </a:defRPr>
            </a:lvl1pPr>
          </a:lstStyle>
          <a:p>
            <a:r>
              <a:rPr lang="fi-FI" err="1"/>
              <a:t>Lorem</a:t>
            </a:r>
            <a:r>
              <a:rPr lang="fi-FI"/>
              <a:t> </a:t>
            </a:r>
            <a:r>
              <a:rPr lang="fi-FI" err="1"/>
              <a:t>ibsum</a:t>
            </a:r>
            <a:r>
              <a:rPr lang="fi-FI"/>
              <a:t> </a:t>
            </a:r>
            <a:r>
              <a:rPr lang="fi-FI" err="1"/>
              <a:t>dolor</a:t>
            </a:r>
            <a:endParaRPr lang="fi-FI"/>
          </a:p>
        </p:txBody>
      </p:sp>
      <p:sp>
        <p:nvSpPr>
          <p:cNvPr id="9" name="Dian numeron paikkamerkki 5">
            <a:extLst>
              <a:ext uri="{FF2B5EF4-FFF2-40B4-BE49-F238E27FC236}">
                <a16:creationId xmlns:a16="http://schemas.microsoft.com/office/drawing/2014/main" id="{1679D9A3-AF0B-0F4B-A47D-0D90CC73D2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 rot="16200000">
            <a:off x="11556691" y="320039"/>
            <a:ext cx="274955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900">
                <a:solidFill>
                  <a:schemeClr val="tx2"/>
                </a:solidFill>
                <a:latin typeface="Consolas" panose="020B0609020204030204" pitchFamily="49" charset="0"/>
                <a:cs typeface="Consolas" panose="020B0609020204030204" pitchFamily="49" charset="0"/>
              </a:defRPr>
            </a:lvl1pPr>
          </a:lstStyle>
          <a:p>
            <a:fld id="{9CEEB01E-4353-104F-B947-A432B2F0C635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10" name="Päivämäärän paikkamerkki 3">
            <a:extLst>
              <a:ext uri="{FF2B5EF4-FFF2-40B4-BE49-F238E27FC236}">
                <a16:creationId xmlns:a16="http://schemas.microsoft.com/office/drawing/2014/main" id="{0DA61A61-4883-4C40-85C7-71AA4FB030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 rot="16200000">
            <a:off x="11211951" y="4953674"/>
            <a:ext cx="966653" cy="365125"/>
          </a:xfrm>
          <a:prstGeom prst="rect">
            <a:avLst/>
          </a:prstGeom>
        </p:spPr>
        <p:txBody>
          <a:bodyPr lIns="0" tIns="0" rIns="0" bIns="0" anchor="ctr"/>
          <a:lstStyle>
            <a:lvl1pPr>
              <a:defRPr sz="900">
                <a:latin typeface="Consolas" panose="020B0609020204030204" pitchFamily="49" charset="0"/>
                <a:cs typeface="Consolas" panose="020B0609020204030204" pitchFamily="49" charset="0"/>
              </a:defRPr>
            </a:lvl1pPr>
          </a:lstStyle>
          <a:p>
            <a:fld id="{05BC86BB-315C-EB45-87B1-9C5E7F507F6F}" type="datetime1">
              <a:rPr lang="fi-FI" smtClean="0"/>
              <a:t>6.8.2024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2803742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pet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uorakulmio 7">
            <a:extLst>
              <a:ext uri="{FF2B5EF4-FFF2-40B4-BE49-F238E27FC236}">
                <a16:creationId xmlns:a16="http://schemas.microsoft.com/office/drawing/2014/main" id="{67E41FDE-A540-6943-BBC8-946CEDEA32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679284" y="365124"/>
            <a:ext cx="10833430" cy="6123358"/>
          </a:xfrm>
          <a:prstGeom prst="rect">
            <a:avLst/>
          </a:prstGeom>
          <a:solidFill>
            <a:schemeClr val="accent2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DEDB7A5D-EE91-B440-8E44-F6E97DCAE29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945213" y="2711864"/>
            <a:ext cx="10301573" cy="1429878"/>
          </a:xfrm>
        </p:spPr>
        <p:txBody>
          <a:bodyPr anchor="ctr">
            <a:normAutofit/>
          </a:bodyPr>
          <a:lstStyle>
            <a:lvl1pPr algn="ctr">
              <a:defRPr sz="3800"/>
            </a:lvl1pPr>
          </a:lstStyle>
          <a:p>
            <a:r>
              <a:rPr lang="fi-FI"/>
              <a:t>Otsikkoteksti </a:t>
            </a:r>
            <a:r>
              <a:rPr lang="fi-FI" err="1"/>
              <a:t>lorem</a:t>
            </a:r>
            <a:r>
              <a:rPr lang="fi-FI"/>
              <a:t> </a:t>
            </a:r>
            <a:r>
              <a:rPr lang="fi-FI" err="1"/>
              <a:t>ibsum</a:t>
            </a:r>
            <a:endParaRPr lang="fi-FI"/>
          </a:p>
        </p:txBody>
      </p:sp>
      <p:sp>
        <p:nvSpPr>
          <p:cNvPr id="10" name="Tekstiruutu 9">
            <a:extLst>
              <a:ext uri="{FF2B5EF4-FFF2-40B4-BE49-F238E27FC236}">
                <a16:creationId xmlns:a16="http://schemas.microsoft.com/office/drawing/2014/main" id="{61C2F169-3971-DF41-B314-A9901366CAA9}"/>
              </a:ext>
            </a:extLst>
          </p:cNvPr>
          <p:cNvSpPr txBox="1"/>
          <p:nvPr userDrawn="1"/>
        </p:nvSpPr>
        <p:spPr>
          <a:xfrm rot="16200000">
            <a:off x="11211951" y="5940302"/>
            <a:ext cx="966651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fi-FI" sz="900">
                <a:latin typeface="Consolas" panose="020B0609020204030204" pitchFamily="49" charset="0"/>
                <a:cs typeface="Consolas" panose="020B0609020204030204" pitchFamily="49" charset="0"/>
              </a:rPr>
              <a:t>Rantalainen</a:t>
            </a:r>
          </a:p>
        </p:txBody>
      </p:sp>
      <p:pic>
        <p:nvPicPr>
          <p:cNvPr id="9" name="Kuva 8">
            <a:extLst>
              <a:ext uri="{FF2B5EF4-FFF2-40B4-BE49-F238E27FC236}">
                <a16:creationId xmlns:a16="http://schemas.microsoft.com/office/drawing/2014/main" id="{7DD65A48-342B-AB4E-A580-A1D4652004B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9444446" y="658264"/>
            <a:ext cx="1802340" cy="398269"/>
          </a:xfrm>
          <a:prstGeom prst="rect">
            <a:avLst/>
          </a:prstGeom>
        </p:spPr>
      </p:pic>
      <p:sp>
        <p:nvSpPr>
          <p:cNvPr id="11" name="Alatunnisteen paikkamerkki 4">
            <a:extLst>
              <a:ext uri="{FF2B5EF4-FFF2-40B4-BE49-F238E27FC236}">
                <a16:creationId xmlns:a16="http://schemas.microsoft.com/office/drawing/2014/main" id="{AE29155C-85C0-0E49-A06C-EDCC29E1BF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 rot="16200000">
            <a:off x="9687754" y="2463932"/>
            <a:ext cx="4012829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900" spc="50" baseline="0">
                <a:solidFill>
                  <a:schemeClr val="tx2"/>
                </a:solidFill>
                <a:latin typeface="Consolas" panose="020B0609020204030204" pitchFamily="49" charset="0"/>
                <a:cs typeface="Consolas" panose="020B0609020204030204" pitchFamily="49" charset="0"/>
              </a:defRPr>
            </a:lvl1pPr>
          </a:lstStyle>
          <a:p>
            <a:r>
              <a:rPr lang="fi-FI" err="1"/>
              <a:t>Lorem</a:t>
            </a:r>
            <a:r>
              <a:rPr lang="fi-FI"/>
              <a:t> </a:t>
            </a:r>
            <a:r>
              <a:rPr lang="fi-FI" err="1"/>
              <a:t>ibsum</a:t>
            </a:r>
            <a:r>
              <a:rPr lang="fi-FI"/>
              <a:t> </a:t>
            </a:r>
            <a:r>
              <a:rPr lang="fi-FI" err="1"/>
              <a:t>dolor</a:t>
            </a:r>
            <a:endParaRPr lang="fi-FI"/>
          </a:p>
        </p:txBody>
      </p:sp>
      <p:sp>
        <p:nvSpPr>
          <p:cNvPr id="12" name="Dian numeron paikkamerkki 5">
            <a:extLst>
              <a:ext uri="{FF2B5EF4-FFF2-40B4-BE49-F238E27FC236}">
                <a16:creationId xmlns:a16="http://schemas.microsoft.com/office/drawing/2014/main" id="{2D37BC83-6CEB-BE44-AB55-6050BFB57E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 rot="16200000">
            <a:off x="11556691" y="320039"/>
            <a:ext cx="274955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900">
                <a:solidFill>
                  <a:schemeClr val="tx2"/>
                </a:solidFill>
                <a:latin typeface="Consolas" panose="020B0609020204030204" pitchFamily="49" charset="0"/>
                <a:cs typeface="Consolas" panose="020B0609020204030204" pitchFamily="49" charset="0"/>
              </a:defRPr>
            </a:lvl1pPr>
          </a:lstStyle>
          <a:p>
            <a:fld id="{9CEEB01E-4353-104F-B947-A432B2F0C635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13" name="Päivämäärän paikkamerkki 3">
            <a:extLst>
              <a:ext uri="{FF2B5EF4-FFF2-40B4-BE49-F238E27FC236}">
                <a16:creationId xmlns:a16="http://schemas.microsoft.com/office/drawing/2014/main" id="{3C49912E-F0A7-6C4A-A7B2-AECC6BC335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 rot="16200000">
            <a:off x="11211951" y="4953674"/>
            <a:ext cx="966653" cy="365125"/>
          </a:xfrm>
          <a:prstGeom prst="rect">
            <a:avLst/>
          </a:prstGeom>
        </p:spPr>
        <p:txBody>
          <a:bodyPr lIns="0" tIns="0" rIns="0" bIns="0" anchor="ctr"/>
          <a:lstStyle>
            <a:lvl1pPr>
              <a:defRPr sz="900">
                <a:latin typeface="Consolas" panose="020B0609020204030204" pitchFamily="49" charset="0"/>
                <a:cs typeface="Consolas" panose="020B0609020204030204" pitchFamily="49" charset="0"/>
              </a:defRPr>
            </a:lvl1pPr>
          </a:lstStyle>
          <a:p>
            <a:fld id="{05BC86BB-315C-EB45-87B1-9C5E7F507F6F}" type="datetime1">
              <a:rPr lang="fi-FI" smtClean="0"/>
              <a:t>6.8.2024</a:t>
            </a:fld>
            <a:endParaRPr lang="fi-FI"/>
          </a:p>
        </p:txBody>
      </p:sp>
      <p:sp>
        <p:nvSpPr>
          <p:cNvPr id="14" name="Tekstiruutu 13">
            <a:extLst>
              <a:ext uri="{FF2B5EF4-FFF2-40B4-BE49-F238E27FC236}">
                <a16:creationId xmlns:a16="http://schemas.microsoft.com/office/drawing/2014/main" id="{9EAD312A-5CDE-2C4E-89CA-6338E602A1DE}"/>
              </a:ext>
            </a:extLst>
          </p:cNvPr>
          <p:cNvSpPr txBox="1"/>
          <p:nvPr userDrawn="1"/>
        </p:nvSpPr>
        <p:spPr>
          <a:xfrm>
            <a:off x="1022331" y="5071550"/>
            <a:ext cx="2060154" cy="1069203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>
              <a:lnSpc>
                <a:spcPct val="130000"/>
              </a:lnSpc>
            </a:pPr>
            <a:r>
              <a:rPr lang="fi-FI" sz="1000" b="1"/>
              <a:t>Tilipalvelu </a:t>
            </a:r>
            <a:endParaRPr lang="fi-FI" sz="1000"/>
          </a:p>
          <a:p>
            <a:pPr>
              <a:lnSpc>
                <a:spcPct val="130000"/>
              </a:lnSpc>
            </a:pPr>
            <a:r>
              <a:rPr lang="fi-FI" sz="1000" b="1"/>
              <a:t>Rantalainen Oy</a:t>
            </a:r>
            <a:endParaRPr lang="fi-FI" sz="1000"/>
          </a:p>
          <a:p>
            <a:pPr>
              <a:lnSpc>
                <a:spcPct val="130000"/>
              </a:lnSpc>
            </a:pPr>
            <a:r>
              <a:rPr lang="fi-FI" sz="1000"/>
              <a:t>Sahakuja 4</a:t>
            </a:r>
          </a:p>
          <a:p>
            <a:pPr>
              <a:lnSpc>
                <a:spcPct val="130000"/>
              </a:lnSpc>
            </a:pPr>
            <a:r>
              <a:rPr lang="fi-FI" sz="1000"/>
              <a:t>05810 Hyvinkää</a:t>
            </a:r>
          </a:p>
          <a:p>
            <a:pPr>
              <a:lnSpc>
                <a:spcPct val="130000"/>
              </a:lnSpc>
            </a:pPr>
            <a:r>
              <a:rPr lang="fi-FI" sz="1000" err="1"/>
              <a:t>www.rantalainen.fi</a:t>
            </a:r>
            <a:endParaRPr lang="fi-FI" sz="1000"/>
          </a:p>
        </p:txBody>
      </p:sp>
      <p:pic>
        <p:nvPicPr>
          <p:cNvPr id="5" name="Kuva 4">
            <a:extLst>
              <a:ext uri="{FF2B5EF4-FFF2-40B4-BE49-F238E27FC236}">
                <a16:creationId xmlns:a16="http://schemas.microsoft.com/office/drawing/2014/main" id="{3A2D8013-BF6D-9445-9827-85D5AAF9F2D2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179069" y="5905251"/>
            <a:ext cx="990600" cy="1857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88718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Lopet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isällön paikkamerkki 2">
            <a:extLst>
              <a:ext uri="{FF2B5EF4-FFF2-40B4-BE49-F238E27FC236}">
                <a16:creationId xmlns:a16="http://schemas.microsoft.com/office/drawing/2014/main" id="{E79E6C3C-8FA0-BF42-883F-70ECD90235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683696" y="365124"/>
            <a:ext cx="10824606" cy="6123358"/>
          </a:xfrm>
          <a:solidFill>
            <a:schemeClr val="accent2">
              <a:alpha val="40000"/>
            </a:schemeClr>
          </a:solidFill>
        </p:spPr>
        <p:txBody>
          <a:bodyPr/>
          <a:lstStyle>
            <a:lvl1pPr marL="0" indent="0">
              <a:buNone/>
              <a:defRPr>
                <a:noFill/>
              </a:defRPr>
            </a:lvl1pPr>
            <a:lvl2pPr>
              <a:defRPr>
                <a:noFill/>
              </a:defRPr>
            </a:lvl2pPr>
            <a:lvl3pPr>
              <a:defRPr>
                <a:noFill/>
              </a:defRPr>
            </a:lvl3pPr>
            <a:lvl4pPr>
              <a:defRPr>
                <a:noFill/>
              </a:defRPr>
            </a:lvl4pPr>
            <a:lvl5pPr>
              <a:defRPr>
                <a:noFill/>
              </a:defRPr>
            </a:lvl5pPr>
          </a:lstStyle>
          <a:p>
            <a:pPr lvl="0"/>
            <a:endParaRPr lang="fi-FI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DEDB7A5D-EE91-B440-8E44-F6E97DCAE29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945213" y="2711864"/>
            <a:ext cx="10301573" cy="1429878"/>
          </a:xfrm>
        </p:spPr>
        <p:txBody>
          <a:bodyPr anchor="ctr">
            <a:normAutofit/>
          </a:bodyPr>
          <a:lstStyle>
            <a:lvl1pPr algn="ctr">
              <a:defRPr sz="3800">
                <a:solidFill>
                  <a:schemeClr val="tx1"/>
                </a:solidFill>
              </a:defRPr>
            </a:lvl1pPr>
          </a:lstStyle>
          <a:p>
            <a:r>
              <a:rPr lang="fi-FI"/>
              <a:t>Tulevaisuus on tiedossa</a:t>
            </a:r>
          </a:p>
        </p:txBody>
      </p:sp>
      <p:sp>
        <p:nvSpPr>
          <p:cNvPr id="10" name="Tekstiruutu 9">
            <a:extLst>
              <a:ext uri="{FF2B5EF4-FFF2-40B4-BE49-F238E27FC236}">
                <a16:creationId xmlns:a16="http://schemas.microsoft.com/office/drawing/2014/main" id="{61C2F169-3971-DF41-B314-A9901366CAA9}"/>
              </a:ext>
            </a:extLst>
          </p:cNvPr>
          <p:cNvSpPr txBox="1"/>
          <p:nvPr userDrawn="1"/>
        </p:nvSpPr>
        <p:spPr>
          <a:xfrm rot="16200000">
            <a:off x="11211951" y="5940302"/>
            <a:ext cx="966651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fi-FI" sz="900">
                <a:latin typeface="Consolas" panose="020B0609020204030204" pitchFamily="49" charset="0"/>
                <a:cs typeface="Consolas" panose="020B0609020204030204" pitchFamily="49" charset="0"/>
              </a:rPr>
              <a:t>Rantalainen</a:t>
            </a:r>
          </a:p>
        </p:txBody>
      </p:sp>
      <p:sp>
        <p:nvSpPr>
          <p:cNvPr id="11" name="Alatunnisteen paikkamerkki 4">
            <a:extLst>
              <a:ext uri="{FF2B5EF4-FFF2-40B4-BE49-F238E27FC236}">
                <a16:creationId xmlns:a16="http://schemas.microsoft.com/office/drawing/2014/main" id="{B180820C-7328-4544-B922-4C746FD5814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 rot="16200000">
            <a:off x="9688863" y="2463932"/>
            <a:ext cx="4012829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900" spc="50" baseline="0">
                <a:solidFill>
                  <a:schemeClr val="tx2"/>
                </a:solidFill>
                <a:latin typeface="Consolas" panose="020B0609020204030204" pitchFamily="49" charset="0"/>
                <a:cs typeface="Consolas" panose="020B0609020204030204" pitchFamily="49" charset="0"/>
              </a:defRPr>
            </a:lvl1pPr>
          </a:lstStyle>
          <a:p>
            <a:r>
              <a:rPr lang="fi-FI" err="1"/>
              <a:t>Lorem</a:t>
            </a:r>
            <a:r>
              <a:rPr lang="fi-FI"/>
              <a:t> </a:t>
            </a:r>
            <a:r>
              <a:rPr lang="fi-FI" err="1"/>
              <a:t>ibsum</a:t>
            </a:r>
            <a:r>
              <a:rPr lang="fi-FI"/>
              <a:t> </a:t>
            </a:r>
            <a:r>
              <a:rPr lang="fi-FI" err="1"/>
              <a:t>dolor</a:t>
            </a:r>
            <a:endParaRPr lang="fi-FI"/>
          </a:p>
        </p:txBody>
      </p:sp>
      <p:sp>
        <p:nvSpPr>
          <p:cNvPr id="12" name="Dian numeron paikkamerkki 5">
            <a:extLst>
              <a:ext uri="{FF2B5EF4-FFF2-40B4-BE49-F238E27FC236}">
                <a16:creationId xmlns:a16="http://schemas.microsoft.com/office/drawing/2014/main" id="{44550B38-2546-EA4E-9EA5-4C12B57A8B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 rot="16200000">
            <a:off x="11557798" y="320040"/>
            <a:ext cx="274955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900">
                <a:solidFill>
                  <a:schemeClr val="tx2"/>
                </a:solidFill>
                <a:latin typeface="Consolas" panose="020B0609020204030204" pitchFamily="49" charset="0"/>
                <a:cs typeface="Consolas" panose="020B0609020204030204" pitchFamily="49" charset="0"/>
              </a:defRPr>
            </a:lvl1pPr>
          </a:lstStyle>
          <a:p>
            <a:fld id="{9CEEB01E-4353-104F-B947-A432B2F0C635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13" name="Päivämäärän paikkamerkki 3">
            <a:extLst>
              <a:ext uri="{FF2B5EF4-FFF2-40B4-BE49-F238E27FC236}">
                <a16:creationId xmlns:a16="http://schemas.microsoft.com/office/drawing/2014/main" id="{88D0BF5F-0536-A64C-BBB5-65101B44E67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 rot="16200000">
            <a:off x="11211951" y="4953674"/>
            <a:ext cx="966653" cy="365125"/>
          </a:xfrm>
          <a:prstGeom prst="rect">
            <a:avLst/>
          </a:prstGeom>
        </p:spPr>
        <p:txBody>
          <a:bodyPr lIns="0" tIns="0" rIns="0" bIns="0" anchor="ctr"/>
          <a:lstStyle>
            <a:lvl1pPr>
              <a:defRPr sz="900">
                <a:latin typeface="Consolas" panose="020B0609020204030204" pitchFamily="49" charset="0"/>
                <a:cs typeface="Consolas" panose="020B0609020204030204" pitchFamily="49" charset="0"/>
              </a:defRPr>
            </a:lvl1pPr>
          </a:lstStyle>
          <a:p>
            <a:fld id="{05BC86BB-315C-EB45-87B1-9C5E7F507F6F}" type="datetime1">
              <a:rPr lang="fi-FI" smtClean="0"/>
              <a:t>6.8.2024</a:t>
            </a:fld>
            <a:endParaRPr lang="fi-FI"/>
          </a:p>
        </p:txBody>
      </p:sp>
      <p:pic>
        <p:nvPicPr>
          <p:cNvPr id="15" name="Kuva 14">
            <a:extLst>
              <a:ext uri="{FF2B5EF4-FFF2-40B4-BE49-F238E27FC236}">
                <a16:creationId xmlns:a16="http://schemas.microsoft.com/office/drawing/2014/main" id="{DB7F5423-4913-524F-B174-D35E0C87F5A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179069" y="5905251"/>
            <a:ext cx="990600" cy="185738"/>
          </a:xfrm>
          <a:prstGeom prst="rect">
            <a:avLst/>
          </a:prstGeom>
        </p:spPr>
      </p:pic>
      <p:pic>
        <p:nvPicPr>
          <p:cNvPr id="19" name="Kuva 18">
            <a:extLst>
              <a:ext uri="{FF2B5EF4-FFF2-40B4-BE49-F238E27FC236}">
                <a16:creationId xmlns:a16="http://schemas.microsoft.com/office/drawing/2014/main" id="{23BA4C39-C79B-6540-B99D-6958503DE987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311640" y="600033"/>
            <a:ext cx="2033270" cy="55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78348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-slide valkoin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D6E80D8E-95FF-114D-8122-3EAF2B54880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440000" y="1709738"/>
            <a:ext cx="8468088" cy="2248487"/>
          </a:xfrm>
        </p:spPr>
        <p:txBody>
          <a:bodyPr anchor="b">
            <a:normAutofit/>
          </a:bodyPr>
          <a:lstStyle>
            <a:lvl1pPr>
              <a:defRPr sz="3400"/>
            </a:lvl1pPr>
          </a:lstStyle>
          <a:p>
            <a:r>
              <a:rPr lang="fi-FI"/>
              <a:t>Otsikkoteksti </a:t>
            </a:r>
            <a:r>
              <a:rPr lang="fi-FI" err="1"/>
              <a:t>lorem</a:t>
            </a:r>
            <a:r>
              <a:rPr lang="fi-FI"/>
              <a:t> </a:t>
            </a:r>
            <a:r>
              <a:rPr lang="fi-FI" err="1"/>
              <a:t>ibsum</a:t>
            </a:r>
            <a:endParaRPr lang="fi-FI"/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F6EC931C-1660-464B-8C0F-401D524F2570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5311036" y="4988295"/>
            <a:ext cx="5686816" cy="1187037"/>
          </a:xfrm>
        </p:spPr>
        <p:txBody>
          <a:bodyPr>
            <a:normAutofit/>
          </a:bodyPr>
          <a:lstStyle>
            <a:lvl1pPr marL="0" indent="0">
              <a:lnSpc>
                <a:spcPct val="120000"/>
              </a:lnSpc>
              <a:buNone/>
              <a:defRPr sz="120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Ingressiteksti </a:t>
            </a:r>
            <a:r>
              <a:rPr lang="fi-FI" err="1"/>
              <a:t>lorem</a:t>
            </a:r>
            <a:r>
              <a:rPr lang="fi-FI"/>
              <a:t> </a:t>
            </a:r>
            <a:r>
              <a:rPr lang="fi-FI" err="1"/>
              <a:t>ibsum</a:t>
            </a:r>
            <a:endParaRPr lang="fi-FI"/>
          </a:p>
        </p:txBody>
      </p:sp>
      <p:sp>
        <p:nvSpPr>
          <p:cNvPr id="7" name="Alatunnisteen paikkamerkki 4">
            <a:extLst>
              <a:ext uri="{FF2B5EF4-FFF2-40B4-BE49-F238E27FC236}">
                <a16:creationId xmlns:a16="http://schemas.microsoft.com/office/drawing/2014/main" id="{BB42E661-58C7-3B48-9249-1C6DA6F4134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 rot="16200000">
            <a:off x="9687754" y="2463932"/>
            <a:ext cx="4012829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900" spc="50" baseline="0">
                <a:solidFill>
                  <a:schemeClr val="tx2"/>
                </a:solidFill>
                <a:latin typeface="Consolas" panose="020B0609020204030204" pitchFamily="49" charset="0"/>
                <a:cs typeface="Consolas" panose="020B0609020204030204" pitchFamily="49" charset="0"/>
              </a:defRPr>
            </a:lvl1pPr>
          </a:lstStyle>
          <a:p>
            <a:r>
              <a:rPr lang="fi-FI" err="1"/>
              <a:t>Lorem</a:t>
            </a:r>
            <a:r>
              <a:rPr lang="fi-FI"/>
              <a:t> </a:t>
            </a:r>
            <a:r>
              <a:rPr lang="fi-FI" err="1"/>
              <a:t>ibsum</a:t>
            </a:r>
            <a:r>
              <a:rPr lang="fi-FI"/>
              <a:t> </a:t>
            </a:r>
            <a:r>
              <a:rPr lang="fi-FI" err="1"/>
              <a:t>dolor</a:t>
            </a:r>
            <a:endParaRPr lang="fi-FI"/>
          </a:p>
        </p:txBody>
      </p:sp>
      <p:sp>
        <p:nvSpPr>
          <p:cNvPr id="9" name="Dian numeron paikkamerkki 5">
            <a:extLst>
              <a:ext uri="{FF2B5EF4-FFF2-40B4-BE49-F238E27FC236}">
                <a16:creationId xmlns:a16="http://schemas.microsoft.com/office/drawing/2014/main" id="{296995C7-BB5E-7143-BA75-823DCAE1792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 rot="16200000">
            <a:off x="11556691" y="320039"/>
            <a:ext cx="274955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900">
                <a:solidFill>
                  <a:schemeClr val="tx2"/>
                </a:solidFill>
                <a:latin typeface="Consolas" panose="020B0609020204030204" pitchFamily="49" charset="0"/>
                <a:cs typeface="Consolas" panose="020B0609020204030204" pitchFamily="49" charset="0"/>
              </a:defRPr>
            </a:lvl1pPr>
          </a:lstStyle>
          <a:p>
            <a:fld id="{9CEEB01E-4353-104F-B947-A432B2F0C635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10" name="Päivämäärän paikkamerkki 3">
            <a:extLst>
              <a:ext uri="{FF2B5EF4-FFF2-40B4-BE49-F238E27FC236}">
                <a16:creationId xmlns:a16="http://schemas.microsoft.com/office/drawing/2014/main" id="{9F1C857F-3D06-974B-AE92-3E6B4EAC5F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 rot="16200000">
            <a:off x="11211951" y="4953674"/>
            <a:ext cx="966653" cy="365125"/>
          </a:xfrm>
          <a:prstGeom prst="rect">
            <a:avLst/>
          </a:prstGeom>
        </p:spPr>
        <p:txBody>
          <a:bodyPr lIns="0" tIns="0" rIns="0" bIns="0" anchor="ctr"/>
          <a:lstStyle>
            <a:lvl1pPr>
              <a:defRPr sz="900">
                <a:latin typeface="Consolas" panose="020B0609020204030204" pitchFamily="49" charset="0"/>
                <a:cs typeface="Consolas" panose="020B0609020204030204" pitchFamily="49" charset="0"/>
              </a:defRPr>
            </a:lvl1pPr>
          </a:lstStyle>
          <a:p>
            <a:fld id="{05BC86BB-315C-EB45-87B1-9C5E7F507F6F}" type="datetime1">
              <a:rPr lang="fi-FI" smtClean="0"/>
              <a:t>6.8.2024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0464422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Väli-slide bei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isällön paikkamerkki 2">
            <a:extLst>
              <a:ext uri="{FF2B5EF4-FFF2-40B4-BE49-F238E27FC236}">
                <a16:creationId xmlns:a16="http://schemas.microsoft.com/office/drawing/2014/main" id="{39B4D615-1680-A64A-8E3C-3CA6755721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683696" y="365124"/>
            <a:ext cx="10824606" cy="6123358"/>
          </a:xfrm>
          <a:solidFill>
            <a:schemeClr val="accent3">
              <a:alpha val="40000"/>
            </a:schemeClr>
          </a:solidFill>
        </p:spPr>
        <p:txBody>
          <a:bodyPr/>
          <a:lstStyle>
            <a:lvl1pPr marL="0" indent="0">
              <a:buNone/>
              <a:defRPr>
                <a:noFill/>
              </a:defRPr>
            </a:lvl1pPr>
            <a:lvl2pPr marL="457200" indent="0">
              <a:buNone/>
              <a:defRPr>
                <a:noFill/>
              </a:defRPr>
            </a:lvl2pPr>
            <a:lvl3pPr marL="914400" indent="0">
              <a:buNone/>
              <a:defRPr>
                <a:noFill/>
              </a:defRPr>
            </a:lvl3pPr>
            <a:lvl4pPr marL="1371600" indent="0">
              <a:buNone/>
              <a:defRPr>
                <a:noFill/>
              </a:defRPr>
            </a:lvl4pPr>
            <a:lvl5pPr marL="1828800" indent="0">
              <a:buNone/>
              <a:defRPr>
                <a:noFill/>
              </a:defRPr>
            </a:lvl5pPr>
          </a:lstStyle>
          <a:p>
            <a:pPr lvl="0"/>
            <a:endParaRPr lang="fi-FI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D6E80D8E-95FF-114D-8122-3EAF2B54880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440000" y="1709738"/>
            <a:ext cx="8468088" cy="2248487"/>
          </a:xfrm>
        </p:spPr>
        <p:txBody>
          <a:bodyPr anchor="b">
            <a:normAutofit/>
          </a:bodyPr>
          <a:lstStyle>
            <a:lvl1pPr>
              <a:defRPr sz="3400"/>
            </a:lvl1pPr>
          </a:lstStyle>
          <a:p>
            <a:r>
              <a:rPr lang="fi-FI"/>
              <a:t>Otsikkoteksti </a:t>
            </a:r>
            <a:r>
              <a:rPr lang="fi-FI" err="1"/>
              <a:t>lorem</a:t>
            </a:r>
            <a:r>
              <a:rPr lang="fi-FI"/>
              <a:t> </a:t>
            </a:r>
            <a:r>
              <a:rPr lang="fi-FI" err="1"/>
              <a:t>ibusum</a:t>
            </a:r>
            <a:endParaRPr lang="fi-FI"/>
          </a:p>
        </p:txBody>
      </p:sp>
      <p:sp>
        <p:nvSpPr>
          <p:cNvPr id="9" name="Alatunnisteen paikkamerkki 4">
            <a:extLst>
              <a:ext uri="{FF2B5EF4-FFF2-40B4-BE49-F238E27FC236}">
                <a16:creationId xmlns:a16="http://schemas.microsoft.com/office/drawing/2014/main" id="{62FA41F9-9E9F-2B4F-BF1E-0FD31A3F1D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 rot="16200000">
            <a:off x="9687754" y="2463932"/>
            <a:ext cx="4012829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900" spc="50" baseline="0">
                <a:solidFill>
                  <a:schemeClr val="tx2"/>
                </a:solidFill>
                <a:latin typeface="Consolas" panose="020B0609020204030204" pitchFamily="49" charset="0"/>
                <a:cs typeface="Consolas" panose="020B0609020204030204" pitchFamily="49" charset="0"/>
              </a:defRPr>
            </a:lvl1pPr>
          </a:lstStyle>
          <a:p>
            <a:r>
              <a:rPr lang="fi-FI" err="1"/>
              <a:t>Lorem</a:t>
            </a:r>
            <a:r>
              <a:rPr lang="fi-FI"/>
              <a:t> </a:t>
            </a:r>
            <a:r>
              <a:rPr lang="fi-FI" err="1"/>
              <a:t>ibsum</a:t>
            </a:r>
            <a:r>
              <a:rPr lang="fi-FI"/>
              <a:t> </a:t>
            </a:r>
            <a:r>
              <a:rPr lang="fi-FI" err="1"/>
              <a:t>dolor</a:t>
            </a:r>
            <a:endParaRPr lang="fi-FI"/>
          </a:p>
        </p:txBody>
      </p:sp>
      <p:sp>
        <p:nvSpPr>
          <p:cNvPr id="10" name="Dian numeron paikkamerkki 5">
            <a:extLst>
              <a:ext uri="{FF2B5EF4-FFF2-40B4-BE49-F238E27FC236}">
                <a16:creationId xmlns:a16="http://schemas.microsoft.com/office/drawing/2014/main" id="{B86CA545-BBED-C649-A817-7AC37A211E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 rot="16200000">
            <a:off x="11556691" y="320039"/>
            <a:ext cx="274955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900">
                <a:solidFill>
                  <a:schemeClr val="tx2"/>
                </a:solidFill>
                <a:latin typeface="Consolas" panose="020B0609020204030204" pitchFamily="49" charset="0"/>
                <a:cs typeface="Consolas" panose="020B0609020204030204" pitchFamily="49" charset="0"/>
              </a:defRPr>
            </a:lvl1pPr>
          </a:lstStyle>
          <a:p>
            <a:fld id="{9CEEB01E-4353-104F-B947-A432B2F0C635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11" name="Päivämäärän paikkamerkki 3">
            <a:extLst>
              <a:ext uri="{FF2B5EF4-FFF2-40B4-BE49-F238E27FC236}">
                <a16:creationId xmlns:a16="http://schemas.microsoft.com/office/drawing/2014/main" id="{105147D0-2E38-654A-91ED-296648C7F1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 rot="16200000">
            <a:off x="11211951" y="4953674"/>
            <a:ext cx="966653" cy="365125"/>
          </a:xfrm>
          <a:prstGeom prst="rect">
            <a:avLst/>
          </a:prstGeom>
        </p:spPr>
        <p:txBody>
          <a:bodyPr lIns="0" tIns="0" rIns="0" bIns="0" anchor="ctr"/>
          <a:lstStyle>
            <a:lvl1pPr>
              <a:defRPr sz="900">
                <a:latin typeface="Consolas" panose="020B0609020204030204" pitchFamily="49" charset="0"/>
                <a:cs typeface="Consolas" panose="020B0609020204030204" pitchFamily="49" charset="0"/>
              </a:defRPr>
            </a:lvl1pPr>
          </a:lstStyle>
          <a:p>
            <a:fld id="{05BC86BB-315C-EB45-87B1-9C5E7F507F6F}" type="datetime1">
              <a:rPr lang="fi-FI" smtClean="0"/>
              <a:t>6.8.2024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547506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-slide ingressillä bei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isällön paikkamerkki 2">
            <a:extLst>
              <a:ext uri="{FF2B5EF4-FFF2-40B4-BE49-F238E27FC236}">
                <a16:creationId xmlns:a16="http://schemas.microsoft.com/office/drawing/2014/main" id="{39B4D615-1680-A64A-8E3C-3CA6755721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683696" y="365124"/>
            <a:ext cx="10824606" cy="6123358"/>
          </a:xfrm>
          <a:solidFill>
            <a:schemeClr val="accent3">
              <a:alpha val="40000"/>
            </a:schemeClr>
          </a:solidFill>
        </p:spPr>
        <p:txBody>
          <a:bodyPr/>
          <a:lstStyle>
            <a:lvl1pPr marL="0" indent="0">
              <a:buNone/>
              <a:defRPr>
                <a:noFill/>
              </a:defRPr>
            </a:lvl1pPr>
            <a:lvl2pPr>
              <a:defRPr>
                <a:noFill/>
              </a:defRPr>
            </a:lvl2pPr>
            <a:lvl3pPr>
              <a:defRPr>
                <a:noFill/>
              </a:defRPr>
            </a:lvl3pPr>
            <a:lvl4pPr>
              <a:defRPr>
                <a:noFill/>
              </a:defRPr>
            </a:lvl4pPr>
            <a:lvl5pPr>
              <a:defRPr>
                <a:noFill/>
              </a:defRPr>
            </a:lvl5pPr>
          </a:lstStyle>
          <a:p>
            <a:pPr lvl="0"/>
            <a:endParaRPr lang="fi-FI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D6E80D8E-95FF-114D-8122-3EAF2B54880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440000" y="1709738"/>
            <a:ext cx="8468088" cy="2248487"/>
          </a:xfrm>
        </p:spPr>
        <p:txBody>
          <a:bodyPr anchor="b">
            <a:normAutofit/>
          </a:bodyPr>
          <a:lstStyle>
            <a:lvl1pPr>
              <a:defRPr sz="3400"/>
            </a:lvl1pPr>
          </a:lstStyle>
          <a:p>
            <a:r>
              <a:rPr lang="fi-FI"/>
              <a:t>Otsikkoteksti </a:t>
            </a:r>
            <a:r>
              <a:rPr lang="fi-FI" err="1"/>
              <a:t>lorem</a:t>
            </a:r>
            <a:r>
              <a:rPr lang="fi-FI"/>
              <a:t> </a:t>
            </a:r>
            <a:r>
              <a:rPr lang="fi-FI" err="1"/>
              <a:t>ibusum</a:t>
            </a:r>
            <a:endParaRPr lang="fi-FI"/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F6EC931C-1660-464B-8C0F-401D524F2570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5311036" y="4988295"/>
            <a:ext cx="5686816" cy="1187037"/>
          </a:xfrm>
        </p:spPr>
        <p:txBody>
          <a:bodyPr>
            <a:normAutofit/>
          </a:bodyPr>
          <a:lstStyle>
            <a:lvl1pPr marL="0" indent="0">
              <a:lnSpc>
                <a:spcPct val="120000"/>
              </a:lnSpc>
              <a:buNone/>
              <a:defRPr sz="120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Ingressiteksti </a:t>
            </a:r>
            <a:r>
              <a:rPr lang="fi-FI" err="1"/>
              <a:t>lorem</a:t>
            </a:r>
            <a:r>
              <a:rPr lang="fi-FI"/>
              <a:t> </a:t>
            </a:r>
            <a:r>
              <a:rPr lang="fi-FI" err="1"/>
              <a:t>ibsum</a:t>
            </a:r>
            <a:endParaRPr lang="fi-FI"/>
          </a:p>
        </p:txBody>
      </p:sp>
      <p:sp>
        <p:nvSpPr>
          <p:cNvPr id="9" name="Alatunnisteen paikkamerkki 4">
            <a:extLst>
              <a:ext uri="{FF2B5EF4-FFF2-40B4-BE49-F238E27FC236}">
                <a16:creationId xmlns:a16="http://schemas.microsoft.com/office/drawing/2014/main" id="{1285CDFF-FE4C-964F-8882-13BE06D125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 rot="16200000">
            <a:off x="9687754" y="2463932"/>
            <a:ext cx="4012829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900" spc="50" baseline="0">
                <a:solidFill>
                  <a:schemeClr val="tx2"/>
                </a:solidFill>
                <a:latin typeface="Consolas" panose="020B0609020204030204" pitchFamily="49" charset="0"/>
                <a:cs typeface="Consolas" panose="020B0609020204030204" pitchFamily="49" charset="0"/>
              </a:defRPr>
            </a:lvl1pPr>
          </a:lstStyle>
          <a:p>
            <a:r>
              <a:rPr lang="fi-FI" err="1"/>
              <a:t>Lorem</a:t>
            </a:r>
            <a:r>
              <a:rPr lang="fi-FI"/>
              <a:t> </a:t>
            </a:r>
            <a:r>
              <a:rPr lang="fi-FI" err="1"/>
              <a:t>ibsum</a:t>
            </a:r>
            <a:r>
              <a:rPr lang="fi-FI"/>
              <a:t> </a:t>
            </a:r>
            <a:r>
              <a:rPr lang="fi-FI" err="1"/>
              <a:t>dolor</a:t>
            </a:r>
            <a:endParaRPr lang="fi-FI"/>
          </a:p>
        </p:txBody>
      </p:sp>
      <p:sp>
        <p:nvSpPr>
          <p:cNvPr id="10" name="Dian numeron paikkamerkki 5">
            <a:extLst>
              <a:ext uri="{FF2B5EF4-FFF2-40B4-BE49-F238E27FC236}">
                <a16:creationId xmlns:a16="http://schemas.microsoft.com/office/drawing/2014/main" id="{F59CABA3-0CFC-6C46-9F14-EFDCBA1CD2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 rot="16200000">
            <a:off x="11556691" y="320039"/>
            <a:ext cx="274955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900">
                <a:solidFill>
                  <a:schemeClr val="tx2"/>
                </a:solidFill>
                <a:latin typeface="Consolas" panose="020B0609020204030204" pitchFamily="49" charset="0"/>
                <a:cs typeface="Consolas" panose="020B0609020204030204" pitchFamily="49" charset="0"/>
              </a:defRPr>
            </a:lvl1pPr>
          </a:lstStyle>
          <a:p>
            <a:fld id="{9CEEB01E-4353-104F-B947-A432B2F0C635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11" name="Päivämäärän paikkamerkki 3">
            <a:extLst>
              <a:ext uri="{FF2B5EF4-FFF2-40B4-BE49-F238E27FC236}">
                <a16:creationId xmlns:a16="http://schemas.microsoft.com/office/drawing/2014/main" id="{5491B687-B346-E542-A0E8-3A0A34473C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 rot="16200000">
            <a:off x="11211951" y="4953674"/>
            <a:ext cx="966653" cy="365125"/>
          </a:xfrm>
          <a:prstGeom prst="rect">
            <a:avLst/>
          </a:prstGeom>
        </p:spPr>
        <p:txBody>
          <a:bodyPr lIns="0" tIns="0" rIns="0" bIns="0" anchor="ctr"/>
          <a:lstStyle>
            <a:lvl1pPr>
              <a:defRPr sz="900">
                <a:latin typeface="Consolas" panose="020B0609020204030204" pitchFamily="49" charset="0"/>
                <a:cs typeface="Consolas" panose="020B0609020204030204" pitchFamily="49" charset="0"/>
              </a:defRPr>
            </a:lvl1pPr>
          </a:lstStyle>
          <a:p>
            <a:fld id="{05BC86BB-315C-EB45-87B1-9C5E7F507F6F}" type="datetime1">
              <a:rPr lang="fi-FI" smtClean="0"/>
              <a:t>6.8.2024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2285007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Väli-slide pinkk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isällön paikkamerkki 2">
            <a:extLst>
              <a:ext uri="{FF2B5EF4-FFF2-40B4-BE49-F238E27FC236}">
                <a16:creationId xmlns:a16="http://schemas.microsoft.com/office/drawing/2014/main" id="{39B4D615-1680-A64A-8E3C-3CA6755721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683696" y="365124"/>
            <a:ext cx="10824606" cy="6123358"/>
          </a:xfrm>
          <a:solidFill>
            <a:schemeClr val="accent4">
              <a:alpha val="40000"/>
            </a:schemeClr>
          </a:solidFill>
        </p:spPr>
        <p:txBody>
          <a:bodyPr/>
          <a:lstStyle>
            <a:lvl1pPr marL="0" indent="0">
              <a:buNone/>
              <a:defRPr>
                <a:noFill/>
              </a:defRPr>
            </a:lvl1pPr>
            <a:lvl2pPr>
              <a:defRPr>
                <a:noFill/>
              </a:defRPr>
            </a:lvl2pPr>
            <a:lvl3pPr>
              <a:defRPr>
                <a:noFill/>
              </a:defRPr>
            </a:lvl3pPr>
            <a:lvl4pPr>
              <a:defRPr>
                <a:noFill/>
              </a:defRPr>
            </a:lvl4pPr>
            <a:lvl5pPr>
              <a:defRPr>
                <a:noFill/>
              </a:defRPr>
            </a:lvl5pPr>
          </a:lstStyle>
          <a:p>
            <a:pPr lvl="0"/>
            <a:endParaRPr lang="fi-FI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D6E80D8E-95FF-114D-8122-3EAF2B54880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440000" y="1709738"/>
            <a:ext cx="8468088" cy="2248487"/>
          </a:xfrm>
        </p:spPr>
        <p:txBody>
          <a:bodyPr anchor="b">
            <a:normAutofit/>
          </a:bodyPr>
          <a:lstStyle>
            <a:lvl1pPr>
              <a:defRPr sz="3400"/>
            </a:lvl1pPr>
          </a:lstStyle>
          <a:p>
            <a:r>
              <a:rPr lang="fi-FI"/>
              <a:t>Otsikkoteksti </a:t>
            </a:r>
            <a:r>
              <a:rPr lang="fi-FI" err="1"/>
              <a:t>lorem</a:t>
            </a:r>
            <a:r>
              <a:rPr lang="fi-FI"/>
              <a:t> </a:t>
            </a:r>
            <a:r>
              <a:rPr lang="fi-FI" err="1"/>
              <a:t>ibsum</a:t>
            </a:r>
            <a:endParaRPr lang="fi-FI"/>
          </a:p>
        </p:txBody>
      </p:sp>
      <p:sp>
        <p:nvSpPr>
          <p:cNvPr id="9" name="Alatunnisteen paikkamerkki 4">
            <a:extLst>
              <a:ext uri="{FF2B5EF4-FFF2-40B4-BE49-F238E27FC236}">
                <a16:creationId xmlns:a16="http://schemas.microsoft.com/office/drawing/2014/main" id="{584C93A1-55F7-3042-BDF1-AF62BCE76D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 rot="16200000">
            <a:off x="9687754" y="2463932"/>
            <a:ext cx="4012829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900" spc="50" baseline="0">
                <a:solidFill>
                  <a:schemeClr val="tx2"/>
                </a:solidFill>
                <a:latin typeface="Consolas" panose="020B0609020204030204" pitchFamily="49" charset="0"/>
                <a:cs typeface="Consolas" panose="020B0609020204030204" pitchFamily="49" charset="0"/>
              </a:defRPr>
            </a:lvl1pPr>
          </a:lstStyle>
          <a:p>
            <a:r>
              <a:rPr lang="fi-FI" err="1"/>
              <a:t>Lorem</a:t>
            </a:r>
            <a:r>
              <a:rPr lang="fi-FI"/>
              <a:t> </a:t>
            </a:r>
            <a:r>
              <a:rPr lang="fi-FI" err="1"/>
              <a:t>ibsum</a:t>
            </a:r>
            <a:r>
              <a:rPr lang="fi-FI"/>
              <a:t> </a:t>
            </a:r>
            <a:r>
              <a:rPr lang="fi-FI" err="1"/>
              <a:t>dolor</a:t>
            </a:r>
            <a:endParaRPr lang="fi-FI"/>
          </a:p>
        </p:txBody>
      </p:sp>
      <p:sp>
        <p:nvSpPr>
          <p:cNvPr id="10" name="Dian numeron paikkamerkki 5">
            <a:extLst>
              <a:ext uri="{FF2B5EF4-FFF2-40B4-BE49-F238E27FC236}">
                <a16:creationId xmlns:a16="http://schemas.microsoft.com/office/drawing/2014/main" id="{82FA3331-42D8-874A-8AD8-9A58BC9F9B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 rot="16200000">
            <a:off x="11556691" y="320039"/>
            <a:ext cx="274955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900">
                <a:solidFill>
                  <a:schemeClr val="tx2"/>
                </a:solidFill>
                <a:latin typeface="Consolas" panose="020B0609020204030204" pitchFamily="49" charset="0"/>
                <a:cs typeface="Consolas" panose="020B0609020204030204" pitchFamily="49" charset="0"/>
              </a:defRPr>
            </a:lvl1pPr>
          </a:lstStyle>
          <a:p>
            <a:fld id="{9CEEB01E-4353-104F-B947-A432B2F0C635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11" name="Päivämäärän paikkamerkki 3">
            <a:extLst>
              <a:ext uri="{FF2B5EF4-FFF2-40B4-BE49-F238E27FC236}">
                <a16:creationId xmlns:a16="http://schemas.microsoft.com/office/drawing/2014/main" id="{3445E98C-A874-FA44-937E-1A25BAF5AB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 rot="16200000">
            <a:off x="11211951" y="4953674"/>
            <a:ext cx="966653" cy="365125"/>
          </a:xfrm>
          <a:prstGeom prst="rect">
            <a:avLst/>
          </a:prstGeom>
        </p:spPr>
        <p:txBody>
          <a:bodyPr lIns="0" tIns="0" rIns="0" bIns="0" anchor="ctr"/>
          <a:lstStyle>
            <a:lvl1pPr>
              <a:defRPr sz="900">
                <a:latin typeface="Consolas" panose="020B0609020204030204" pitchFamily="49" charset="0"/>
                <a:cs typeface="Consolas" panose="020B0609020204030204" pitchFamily="49" charset="0"/>
              </a:defRPr>
            </a:lvl1pPr>
          </a:lstStyle>
          <a:p>
            <a:fld id="{05BC86BB-315C-EB45-87B1-9C5E7F507F6F}" type="datetime1">
              <a:rPr lang="fi-FI" smtClean="0"/>
              <a:t>6.8.2024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725442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-slide ingressillä pinkk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isällön paikkamerkki 2">
            <a:extLst>
              <a:ext uri="{FF2B5EF4-FFF2-40B4-BE49-F238E27FC236}">
                <a16:creationId xmlns:a16="http://schemas.microsoft.com/office/drawing/2014/main" id="{39B4D615-1680-A64A-8E3C-3CA6755721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683696" y="365124"/>
            <a:ext cx="10824606" cy="6123358"/>
          </a:xfrm>
          <a:solidFill>
            <a:schemeClr val="accent4">
              <a:alpha val="40000"/>
            </a:schemeClr>
          </a:solidFill>
        </p:spPr>
        <p:txBody>
          <a:bodyPr/>
          <a:lstStyle>
            <a:lvl1pPr marL="0" indent="0">
              <a:buNone/>
              <a:defRPr>
                <a:noFill/>
              </a:defRPr>
            </a:lvl1pPr>
            <a:lvl2pPr marL="457200" indent="0">
              <a:buNone/>
              <a:defRPr>
                <a:noFill/>
              </a:defRPr>
            </a:lvl2pPr>
            <a:lvl3pPr marL="914400" indent="0">
              <a:buNone/>
              <a:defRPr>
                <a:noFill/>
              </a:defRPr>
            </a:lvl3pPr>
            <a:lvl4pPr marL="1371600" indent="0">
              <a:buNone/>
              <a:defRPr>
                <a:noFill/>
              </a:defRPr>
            </a:lvl4pPr>
            <a:lvl5pPr marL="1828800" indent="0">
              <a:buNone/>
              <a:defRPr>
                <a:noFill/>
              </a:defRPr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D6E80D8E-95FF-114D-8122-3EAF2B54880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440000" y="1709738"/>
            <a:ext cx="8468088" cy="2248487"/>
          </a:xfrm>
        </p:spPr>
        <p:txBody>
          <a:bodyPr anchor="b">
            <a:normAutofit/>
          </a:bodyPr>
          <a:lstStyle>
            <a:lvl1pPr>
              <a:defRPr sz="3400"/>
            </a:lvl1pPr>
          </a:lstStyle>
          <a:p>
            <a:r>
              <a:rPr lang="fi-FI"/>
              <a:t>Otsikkoteksti </a:t>
            </a:r>
            <a:r>
              <a:rPr lang="fi-FI" err="1"/>
              <a:t>lorem</a:t>
            </a:r>
            <a:r>
              <a:rPr lang="fi-FI"/>
              <a:t> </a:t>
            </a:r>
            <a:r>
              <a:rPr lang="fi-FI" err="1"/>
              <a:t>ibsum</a:t>
            </a:r>
            <a:endParaRPr lang="fi-FI"/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F6EC931C-1660-464B-8C0F-401D524F2570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5311036" y="4988295"/>
            <a:ext cx="5686816" cy="1187037"/>
          </a:xfrm>
        </p:spPr>
        <p:txBody>
          <a:bodyPr>
            <a:normAutofit/>
          </a:bodyPr>
          <a:lstStyle>
            <a:lvl1pPr marL="0" indent="0">
              <a:lnSpc>
                <a:spcPct val="120000"/>
              </a:lnSpc>
              <a:buNone/>
              <a:defRPr sz="120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Ingressiteksti </a:t>
            </a:r>
            <a:r>
              <a:rPr lang="fi-FI" err="1"/>
              <a:t>lorem</a:t>
            </a:r>
            <a:r>
              <a:rPr lang="fi-FI"/>
              <a:t> </a:t>
            </a:r>
            <a:r>
              <a:rPr lang="fi-FI" err="1"/>
              <a:t>ibsum</a:t>
            </a:r>
            <a:endParaRPr lang="fi-FI"/>
          </a:p>
        </p:txBody>
      </p:sp>
      <p:sp>
        <p:nvSpPr>
          <p:cNvPr id="9" name="Alatunnisteen paikkamerkki 4">
            <a:extLst>
              <a:ext uri="{FF2B5EF4-FFF2-40B4-BE49-F238E27FC236}">
                <a16:creationId xmlns:a16="http://schemas.microsoft.com/office/drawing/2014/main" id="{8B88BE77-B2EE-4E44-8B3E-8A82C2B3F8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 rot="16200000">
            <a:off x="9687754" y="2463932"/>
            <a:ext cx="4012829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900" spc="50" baseline="0">
                <a:solidFill>
                  <a:schemeClr val="tx2"/>
                </a:solidFill>
                <a:latin typeface="Consolas" panose="020B0609020204030204" pitchFamily="49" charset="0"/>
                <a:cs typeface="Consolas" panose="020B0609020204030204" pitchFamily="49" charset="0"/>
              </a:defRPr>
            </a:lvl1pPr>
          </a:lstStyle>
          <a:p>
            <a:r>
              <a:rPr lang="fi-FI" err="1"/>
              <a:t>Lorem</a:t>
            </a:r>
            <a:r>
              <a:rPr lang="fi-FI"/>
              <a:t> </a:t>
            </a:r>
            <a:r>
              <a:rPr lang="fi-FI" err="1"/>
              <a:t>ibsum</a:t>
            </a:r>
            <a:r>
              <a:rPr lang="fi-FI"/>
              <a:t> </a:t>
            </a:r>
            <a:r>
              <a:rPr lang="fi-FI" err="1"/>
              <a:t>dolor</a:t>
            </a:r>
            <a:endParaRPr lang="fi-FI"/>
          </a:p>
        </p:txBody>
      </p:sp>
      <p:sp>
        <p:nvSpPr>
          <p:cNvPr id="10" name="Dian numeron paikkamerkki 5">
            <a:extLst>
              <a:ext uri="{FF2B5EF4-FFF2-40B4-BE49-F238E27FC236}">
                <a16:creationId xmlns:a16="http://schemas.microsoft.com/office/drawing/2014/main" id="{4A651829-3187-B04D-A339-6D08410091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 rot="16200000">
            <a:off x="11556691" y="320039"/>
            <a:ext cx="274955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900">
                <a:solidFill>
                  <a:schemeClr val="tx2"/>
                </a:solidFill>
                <a:latin typeface="Consolas" panose="020B0609020204030204" pitchFamily="49" charset="0"/>
                <a:cs typeface="Consolas" panose="020B0609020204030204" pitchFamily="49" charset="0"/>
              </a:defRPr>
            </a:lvl1pPr>
          </a:lstStyle>
          <a:p>
            <a:fld id="{9CEEB01E-4353-104F-B947-A432B2F0C635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11" name="Päivämäärän paikkamerkki 3">
            <a:extLst>
              <a:ext uri="{FF2B5EF4-FFF2-40B4-BE49-F238E27FC236}">
                <a16:creationId xmlns:a16="http://schemas.microsoft.com/office/drawing/2014/main" id="{4216DF80-E17F-4F44-83E5-8A017E1BC7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 rot="16200000">
            <a:off x="11211951" y="4953674"/>
            <a:ext cx="966653" cy="365125"/>
          </a:xfrm>
          <a:prstGeom prst="rect">
            <a:avLst/>
          </a:prstGeom>
        </p:spPr>
        <p:txBody>
          <a:bodyPr lIns="0" tIns="0" rIns="0" bIns="0" anchor="ctr"/>
          <a:lstStyle>
            <a:lvl1pPr>
              <a:defRPr sz="900">
                <a:latin typeface="Consolas" panose="020B0609020204030204" pitchFamily="49" charset="0"/>
                <a:cs typeface="Consolas" panose="020B0609020204030204" pitchFamily="49" charset="0"/>
              </a:defRPr>
            </a:lvl1pPr>
          </a:lstStyle>
          <a:p>
            <a:fld id="{05BC86BB-315C-EB45-87B1-9C5E7F507F6F}" type="datetime1">
              <a:rPr lang="fi-FI" smtClean="0"/>
              <a:t>6.8.2024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0275042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Väli-slide sinin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isällön paikkamerkki 2">
            <a:extLst>
              <a:ext uri="{FF2B5EF4-FFF2-40B4-BE49-F238E27FC236}">
                <a16:creationId xmlns:a16="http://schemas.microsoft.com/office/drawing/2014/main" id="{39B4D615-1680-A64A-8E3C-3CA6755721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683696" y="365124"/>
            <a:ext cx="10824606" cy="6123358"/>
          </a:xfrm>
          <a:solidFill>
            <a:schemeClr val="accent2">
              <a:alpha val="40000"/>
            </a:schemeClr>
          </a:solidFill>
        </p:spPr>
        <p:txBody>
          <a:bodyPr/>
          <a:lstStyle>
            <a:lvl1pPr>
              <a:defRPr>
                <a:noFill/>
              </a:defRPr>
            </a:lvl1pPr>
            <a:lvl2pPr>
              <a:defRPr>
                <a:noFill/>
              </a:defRPr>
            </a:lvl2pPr>
            <a:lvl3pPr>
              <a:defRPr>
                <a:noFill/>
              </a:defRPr>
            </a:lvl3pPr>
            <a:lvl4pPr>
              <a:defRPr>
                <a:noFill/>
              </a:defRPr>
            </a:lvl4pPr>
            <a:lvl5pPr>
              <a:defRPr>
                <a:noFill/>
              </a:defRPr>
            </a:lvl5pPr>
          </a:lstStyle>
          <a:p>
            <a:pPr lvl="0"/>
            <a:endParaRPr lang="fi-FI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D6E80D8E-95FF-114D-8122-3EAF2B54880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440000" y="1709738"/>
            <a:ext cx="8468088" cy="2248487"/>
          </a:xfrm>
        </p:spPr>
        <p:txBody>
          <a:bodyPr anchor="b">
            <a:normAutofit/>
          </a:bodyPr>
          <a:lstStyle>
            <a:lvl1pPr>
              <a:defRPr sz="3400"/>
            </a:lvl1pPr>
          </a:lstStyle>
          <a:p>
            <a:r>
              <a:rPr lang="fi-FI"/>
              <a:t>Otsikkoteksti </a:t>
            </a:r>
            <a:r>
              <a:rPr lang="fi-FI" err="1"/>
              <a:t>lorem</a:t>
            </a:r>
            <a:r>
              <a:rPr lang="fi-FI"/>
              <a:t> </a:t>
            </a:r>
            <a:r>
              <a:rPr lang="fi-FI" err="1"/>
              <a:t>ibsum</a:t>
            </a:r>
            <a:endParaRPr lang="fi-FI"/>
          </a:p>
        </p:txBody>
      </p:sp>
      <p:sp>
        <p:nvSpPr>
          <p:cNvPr id="9" name="Alatunnisteen paikkamerkki 4">
            <a:extLst>
              <a:ext uri="{FF2B5EF4-FFF2-40B4-BE49-F238E27FC236}">
                <a16:creationId xmlns:a16="http://schemas.microsoft.com/office/drawing/2014/main" id="{0A3B8341-9F36-DB46-889D-15196151BA7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 rot="16200000">
            <a:off x="9687754" y="2463932"/>
            <a:ext cx="4012829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900" spc="50" baseline="0">
                <a:solidFill>
                  <a:schemeClr val="tx2"/>
                </a:solidFill>
                <a:latin typeface="Consolas" panose="020B0609020204030204" pitchFamily="49" charset="0"/>
                <a:cs typeface="Consolas" panose="020B0609020204030204" pitchFamily="49" charset="0"/>
              </a:defRPr>
            </a:lvl1pPr>
          </a:lstStyle>
          <a:p>
            <a:r>
              <a:rPr lang="fi-FI" err="1"/>
              <a:t>Lorem</a:t>
            </a:r>
            <a:r>
              <a:rPr lang="fi-FI"/>
              <a:t> </a:t>
            </a:r>
            <a:r>
              <a:rPr lang="fi-FI" err="1"/>
              <a:t>ibsum</a:t>
            </a:r>
            <a:r>
              <a:rPr lang="fi-FI"/>
              <a:t> </a:t>
            </a:r>
            <a:r>
              <a:rPr lang="fi-FI" err="1"/>
              <a:t>dolor</a:t>
            </a:r>
            <a:endParaRPr lang="fi-FI"/>
          </a:p>
        </p:txBody>
      </p:sp>
      <p:sp>
        <p:nvSpPr>
          <p:cNvPr id="10" name="Dian numeron paikkamerkki 5">
            <a:extLst>
              <a:ext uri="{FF2B5EF4-FFF2-40B4-BE49-F238E27FC236}">
                <a16:creationId xmlns:a16="http://schemas.microsoft.com/office/drawing/2014/main" id="{1D3F78CE-6526-1049-AD7D-F49ECFD854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 rot="16200000">
            <a:off x="11556691" y="320039"/>
            <a:ext cx="274955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900">
                <a:solidFill>
                  <a:schemeClr val="tx2"/>
                </a:solidFill>
                <a:latin typeface="Consolas" panose="020B0609020204030204" pitchFamily="49" charset="0"/>
                <a:cs typeface="Consolas" panose="020B0609020204030204" pitchFamily="49" charset="0"/>
              </a:defRPr>
            </a:lvl1pPr>
          </a:lstStyle>
          <a:p>
            <a:fld id="{9CEEB01E-4353-104F-B947-A432B2F0C635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11" name="Päivämäärän paikkamerkki 3">
            <a:extLst>
              <a:ext uri="{FF2B5EF4-FFF2-40B4-BE49-F238E27FC236}">
                <a16:creationId xmlns:a16="http://schemas.microsoft.com/office/drawing/2014/main" id="{53C97805-D3B1-364A-878E-CE9EA162B0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 rot="16200000">
            <a:off x="11211951" y="4953674"/>
            <a:ext cx="966653" cy="365125"/>
          </a:xfrm>
          <a:prstGeom prst="rect">
            <a:avLst/>
          </a:prstGeom>
        </p:spPr>
        <p:txBody>
          <a:bodyPr lIns="0" tIns="0" rIns="0" bIns="0" anchor="ctr"/>
          <a:lstStyle>
            <a:lvl1pPr>
              <a:defRPr sz="900">
                <a:latin typeface="Consolas" panose="020B0609020204030204" pitchFamily="49" charset="0"/>
                <a:cs typeface="Consolas" panose="020B0609020204030204" pitchFamily="49" charset="0"/>
              </a:defRPr>
            </a:lvl1pPr>
          </a:lstStyle>
          <a:p>
            <a:fld id="{05BC86BB-315C-EB45-87B1-9C5E7F507F6F}" type="datetime1">
              <a:rPr lang="fi-FI" smtClean="0"/>
              <a:t>6.8.2024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1699751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-slide ingressillä sinin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isällön paikkamerkki 2">
            <a:extLst>
              <a:ext uri="{FF2B5EF4-FFF2-40B4-BE49-F238E27FC236}">
                <a16:creationId xmlns:a16="http://schemas.microsoft.com/office/drawing/2014/main" id="{39B4D615-1680-A64A-8E3C-3CA6755721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683696" y="365124"/>
            <a:ext cx="10824606" cy="6123358"/>
          </a:xfrm>
          <a:solidFill>
            <a:schemeClr val="accent2">
              <a:alpha val="40000"/>
            </a:schemeClr>
          </a:solidFill>
        </p:spPr>
        <p:txBody>
          <a:bodyPr/>
          <a:lstStyle>
            <a:lvl1pPr marL="0" indent="0">
              <a:buNone/>
              <a:defRPr>
                <a:noFill/>
              </a:defRPr>
            </a:lvl1pPr>
            <a:lvl2pPr>
              <a:defRPr>
                <a:noFill/>
              </a:defRPr>
            </a:lvl2pPr>
            <a:lvl3pPr>
              <a:defRPr>
                <a:noFill/>
              </a:defRPr>
            </a:lvl3pPr>
            <a:lvl4pPr>
              <a:defRPr>
                <a:noFill/>
              </a:defRPr>
            </a:lvl4pPr>
            <a:lvl5pPr>
              <a:defRPr>
                <a:noFill/>
              </a:defRPr>
            </a:lvl5pPr>
          </a:lstStyle>
          <a:p>
            <a:pPr lvl="0"/>
            <a:endParaRPr lang="fi-FI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D6E80D8E-95FF-114D-8122-3EAF2B54880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440000" y="1709738"/>
            <a:ext cx="8468088" cy="2248487"/>
          </a:xfrm>
        </p:spPr>
        <p:txBody>
          <a:bodyPr anchor="b">
            <a:normAutofit/>
          </a:bodyPr>
          <a:lstStyle>
            <a:lvl1pPr>
              <a:defRPr sz="3400"/>
            </a:lvl1pPr>
          </a:lstStyle>
          <a:p>
            <a:r>
              <a:rPr lang="fi-FI"/>
              <a:t>Otsikkoteksti </a:t>
            </a:r>
            <a:r>
              <a:rPr lang="fi-FI" err="1"/>
              <a:t>lorem</a:t>
            </a:r>
            <a:r>
              <a:rPr lang="fi-FI"/>
              <a:t> </a:t>
            </a:r>
            <a:r>
              <a:rPr lang="fi-FI" err="1"/>
              <a:t>ibsum</a:t>
            </a:r>
            <a:endParaRPr lang="fi-FI"/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F6EC931C-1660-464B-8C0F-401D524F2570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5311036" y="4988295"/>
            <a:ext cx="5686816" cy="1187037"/>
          </a:xfrm>
        </p:spPr>
        <p:txBody>
          <a:bodyPr>
            <a:normAutofit/>
          </a:bodyPr>
          <a:lstStyle>
            <a:lvl1pPr marL="0" indent="0">
              <a:lnSpc>
                <a:spcPct val="120000"/>
              </a:lnSpc>
              <a:buNone/>
              <a:defRPr sz="120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Ingressiteksti </a:t>
            </a:r>
            <a:r>
              <a:rPr lang="fi-FI" err="1"/>
              <a:t>lorem</a:t>
            </a:r>
            <a:r>
              <a:rPr lang="fi-FI"/>
              <a:t> </a:t>
            </a:r>
            <a:r>
              <a:rPr lang="fi-FI" err="1"/>
              <a:t>ibsum</a:t>
            </a:r>
            <a:endParaRPr lang="fi-FI"/>
          </a:p>
        </p:txBody>
      </p:sp>
      <p:sp>
        <p:nvSpPr>
          <p:cNvPr id="9" name="Alatunnisteen paikkamerkki 4">
            <a:extLst>
              <a:ext uri="{FF2B5EF4-FFF2-40B4-BE49-F238E27FC236}">
                <a16:creationId xmlns:a16="http://schemas.microsoft.com/office/drawing/2014/main" id="{252F7B9D-35DC-1142-B897-A950F31DFA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 rot="16200000">
            <a:off x="9687754" y="2463932"/>
            <a:ext cx="4012829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900" spc="50" baseline="0">
                <a:solidFill>
                  <a:schemeClr val="tx2"/>
                </a:solidFill>
                <a:latin typeface="Consolas" panose="020B0609020204030204" pitchFamily="49" charset="0"/>
                <a:cs typeface="Consolas" panose="020B0609020204030204" pitchFamily="49" charset="0"/>
              </a:defRPr>
            </a:lvl1pPr>
          </a:lstStyle>
          <a:p>
            <a:r>
              <a:rPr lang="fi-FI" err="1"/>
              <a:t>Lorem</a:t>
            </a:r>
            <a:r>
              <a:rPr lang="fi-FI"/>
              <a:t> </a:t>
            </a:r>
            <a:r>
              <a:rPr lang="fi-FI" err="1"/>
              <a:t>ibsum</a:t>
            </a:r>
            <a:r>
              <a:rPr lang="fi-FI"/>
              <a:t> </a:t>
            </a:r>
            <a:r>
              <a:rPr lang="fi-FI" err="1"/>
              <a:t>dolor</a:t>
            </a:r>
            <a:endParaRPr lang="fi-FI"/>
          </a:p>
        </p:txBody>
      </p:sp>
      <p:sp>
        <p:nvSpPr>
          <p:cNvPr id="10" name="Dian numeron paikkamerkki 5">
            <a:extLst>
              <a:ext uri="{FF2B5EF4-FFF2-40B4-BE49-F238E27FC236}">
                <a16:creationId xmlns:a16="http://schemas.microsoft.com/office/drawing/2014/main" id="{D3C81F2A-9840-2547-9F31-8ECABABB34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 rot="16200000">
            <a:off x="11556691" y="320039"/>
            <a:ext cx="274955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900">
                <a:solidFill>
                  <a:schemeClr val="tx2"/>
                </a:solidFill>
                <a:latin typeface="Consolas" panose="020B0609020204030204" pitchFamily="49" charset="0"/>
                <a:cs typeface="Consolas" panose="020B0609020204030204" pitchFamily="49" charset="0"/>
              </a:defRPr>
            </a:lvl1pPr>
          </a:lstStyle>
          <a:p>
            <a:fld id="{9CEEB01E-4353-104F-B947-A432B2F0C635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11" name="Päivämäärän paikkamerkki 3">
            <a:extLst>
              <a:ext uri="{FF2B5EF4-FFF2-40B4-BE49-F238E27FC236}">
                <a16:creationId xmlns:a16="http://schemas.microsoft.com/office/drawing/2014/main" id="{69964FB8-5D26-924D-BD19-079016C40A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 rot="16200000">
            <a:off x="11211951" y="4953674"/>
            <a:ext cx="966653" cy="365125"/>
          </a:xfrm>
          <a:prstGeom prst="rect">
            <a:avLst/>
          </a:prstGeom>
        </p:spPr>
        <p:txBody>
          <a:bodyPr lIns="0" tIns="0" rIns="0" bIns="0" anchor="ctr"/>
          <a:lstStyle>
            <a:lvl1pPr>
              <a:defRPr sz="900">
                <a:latin typeface="Consolas" panose="020B0609020204030204" pitchFamily="49" charset="0"/>
                <a:cs typeface="Consolas" panose="020B0609020204030204" pitchFamily="49" charset="0"/>
              </a:defRPr>
            </a:lvl1pPr>
          </a:lstStyle>
          <a:p>
            <a:fld id="{05BC86BB-315C-EB45-87B1-9C5E7F507F6F}" type="datetime1">
              <a:rPr lang="fi-FI" smtClean="0"/>
              <a:t>6.8.2024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8530270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>
            <a:extLst>
              <a:ext uri="{FF2B5EF4-FFF2-40B4-BE49-F238E27FC236}">
                <a16:creationId xmlns:a16="http://schemas.microsoft.com/office/drawing/2014/main" id="{24C3B268-5A67-474F-91F8-35CDE2077E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6800" y="360000"/>
            <a:ext cx="10296181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/>
              <a:t>Muokkaa </a:t>
            </a:r>
            <a:r>
              <a:rPr lang="fi-FI" err="1"/>
              <a:t>ots</a:t>
            </a:r>
            <a:r>
              <a:rPr lang="fi-FI"/>
              <a:t>. </a:t>
            </a:r>
            <a:r>
              <a:rPr lang="fi-FI" err="1"/>
              <a:t>perustyyl</a:t>
            </a:r>
            <a:r>
              <a:rPr lang="fi-FI"/>
              <a:t>.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E2371496-B828-4C4A-9DB0-D9F294C3E55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47909" y="1825624"/>
            <a:ext cx="10296182" cy="46723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7D3F9A57-CB1A-A84A-9746-83047A04B6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 rot="16200000">
            <a:off x="9687754" y="2463932"/>
            <a:ext cx="4012829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900" spc="50" baseline="0">
                <a:solidFill>
                  <a:schemeClr val="tx2"/>
                </a:solidFill>
                <a:latin typeface="Consolas" panose="020B0609020204030204" pitchFamily="49" charset="0"/>
                <a:cs typeface="Consolas" panose="020B0609020204030204" pitchFamily="49" charset="0"/>
              </a:defRPr>
            </a:lvl1pPr>
          </a:lstStyle>
          <a:p>
            <a:r>
              <a:rPr lang="fi-FI" err="1"/>
              <a:t>Lorem</a:t>
            </a:r>
            <a:r>
              <a:rPr lang="fi-FI"/>
              <a:t> </a:t>
            </a:r>
            <a:r>
              <a:rPr lang="fi-FI" err="1"/>
              <a:t>ibsum</a:t>
            </a:r>
            <a:r>
              <a:rPr lang="fi-FI"/>
              <a:t> </a:t>
            </a:r>
            <a:r>
              <a:rPr lang="fi-FI" err="1"/>
              <a:t>dolor</a:t>
            </a:r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A8C4B891-F306-5B4A-A1DC-F32CA0A9B4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 rot="16200000">
            <a:off x="11556691" y="320039"/>
            <a:ext cx="274955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900">
                <a:solidFill>
                  <a:schemeClr val="tx2"/>
                </a:solidFill>
                <a:latin typeface="Consolas" panose="020B0609020204030204" pitchFamily="49" charset="0"/>
                <a:cs typeface="Consolas" panose="020B0609020204030204" pitchFamily="49" charset="0"/>
              </a:defRPr>
            </a:lvl1pPr>
          </a:lstStyle>
          <a:p>
            <a:fld id="{9CEEB01E-4353-104F-B947-A432B2F0C635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8" name="Tekstiruutu 7">
            <a:extLst>
              <a:ext uri="{FF2B5EF4-FFF2-40B4-BE49-F238E27FC236}">
                <a16:creationId xmlns:a16="http://schemas.microsoft.com/office/drawing/2014/main" id="{F8E2C938-91C5-7B43-A816-754224DFA6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 userDrawn="1"/>
        </p:nvSpPr>
        <p:spPr>
          <a:xfrm rot="16200000">
            <a:off x="11211951" y="5940302"/>
            <a:ext cx="966651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fi-FI" sz="900">
                <a:latin typeface="Consolas" panose="020B0609020204030204" pitchFamily="49" charset="0"/>
                <a:cs typeface="Consolas" panose="020B0609020204030204" pitchFamily="49" charset="0"/>
              </a:rPr>
              <a:t>Rantalainen</a:t>
            </a:r>
          </a:p>
        </p:txBody>
      </p:sp>
      <p:sp>
        <p:nvSpPr>
          <p:cNvPr id="9" name="Päivämäärän paikkamerkki 3">
            <a:extLst>
              <a:ext uri="{FF2B5EF4-FFF2-40B4-BE49-F238E27FC236}">
                <a16:creationId xmlns:a16="http://schemas.microsoft.com/office/drawing/2014/main" id="{AB78D969-7191-5E41-A4B3-E8F017FCC1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 rot="16200000">
            <a:off x="11211951" y="4953674"/>
            <a:ext cx="966653" cy="365125"/>
          </a:xfrm>
          <a:prstGeom prst="rect">
            <a:avLst/>
          </a:prstGeom>
        </p:spPr>
        <p:txBody>
          <a:bodyPr lIns="0" tIns="0" rIns="0" bIns="0" anchor="ctr"/>
          <a:lstStyle>
            <a:lvl1pPr>
              <a:defRPr sz="900">
                <a:latin typeface="Consolas" panose="020B0609020204030204" pitchFamily="49" charset="0"/>
                <a:cs typeface="Consolas" panose="020B0609020204030204" pitchFamily="49" charset="0"/>
              </a:defRPr>
            </a:lvl1pPr>
          </a:lstStyle>
          <a:p>
            <a:fld id="{05BC86BB-315C-EB45-87B1-9C5E7F507F6F}" type="datetime1">
              <a:rPr lang="fi-FI" smtClean="0"/>
              <a:t>6.8.2024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7109300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  <p:sldLayoutId id="2147483681" r:id="rId21"/>
    <p:sldLayoutId id="2147483682" r:id="rId22"/>
    <p:sldLayoutId id="2147483683" r:id="rId23"/>
    <p:sldLayoutId id="2147483684" r:id="rId24"/>
    <p:sldLayoutId id="2147483685" r:id="rId25"/>
    <p:sldLayoutId id="2147483686" r:id="rId26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Kuva 5">
            <a:extLst>
              <a:ext uri="{FF2B5EF4-FFF2-40B4-BE49-F238E27FC236}">
                <a16:creationId xmlns:a16="http://schemas.microsoft.com/office/drawing/2014/main" id="{880393A9-1BC6-49B0-AEC5-0DADD136ACC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206"/>
          <a:stretch/>
        </p:blipFill>
        <p:spPr>
          <a:xfrm>
            <a:off x="3074126" y="2034637"/>
            <a:ext cx="4473488" cy="4032597"/>
          </a:xfrm>
          <a:prstGeom prst="rect">
            <a:avLst/>
          </a:prstGeom>
        </p:spPr>
      </p:pic>
      <p:sp>
        <p:nvSpPr>
          <p:cNvPr id="2" name="Otsikko 1">
            <a:extLst>
              <a:ext uri="{FF2B5EF4-FFF2-40B4-BE49-F238E27FC236}">
                <a16:creationId xmlns:a16="http://schemas.microsoft.com/office/drawing/2014/main" id="{DC1569C7-C953-4C86-9DA4-D13F3D45F8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1240" y="66759"/>
            <a:ext cx="10206000" cy="1325563"/>
          </a:xfrm>
        </p:spPr>
        <p:txBody>
          <a:bodyPr/>
          <a:lstStyle/>
          <a:p>
            <a:r>
              <a:rPr lang="fi-FI"/>
              <a:t>Seuran vuosikello, talous</a:t>
            </a:r>
          </a:p>
        </p:txBody>
      </p:sp>
      <p:sp>
        <p:nvSpPr>
          <p:cNvPr id="12" name="Tekstiruutu 11">
            <a:extLst>
              <a:ext uri="{FF2B5EF4-FFF2-40B4-BE49-F238E27FC236}">
                <a16:creationId xmlns:a16="http://schemas.microsoft.com/office/drawing/2014/main" id="{11EF419F-8071-4483-AB8D-0BE71E01ADAB}"/>
              </a:ext>
            </a:extLst>
          </p:cNvPr>
          <p:cNvSpPr txBox="1"/>
          <p:nvPr/>
        </p:nvSpPr>
        <p:spPr>
          <a:xfrm>
            <a:off x="4606422" y="3653229"/>
            <a:ext cx="151138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br>
              <a:rPr lang="fi-FI" sz="1100" b="1">
                <a:solidFill>
                  <a:schemeClr val="tx2">
                    <a:lumMod val="75000"/>
                  </a:schemeClr>
                </a:solidFill>
              </a:rPr>
            </a:br>
            <a:r>
              <a:rPr lang="fi-FI" sz="1100" b="1">
                <a:solidFill>
                  <a:schemeClr val="tx2">
                    <a:lumMod val="75000"/>
                  </a:schemeClr>
                </a:solidFill>
              </a:rPr>
              <a:t>Seuran vuosikello, talous</a:t>
            </a:r>
          </a:p>
        </p:txBody>
      </p:sp>
      <p:sp>
        <p:nvSpPr>
          <p:cNvPr id="16" name="Tekstiruutu 15">
            <a:extLst>
              <a:ext uri="{FF2B5EF4-FFF2-40B4-BE49-F238E27FC236}">
                <a16:creationId xmlns:a16="http://schemas.microsoft.com/office/drawing/2014/main" id="{D0849D4B-D709-4C55-BBA2-7E081CA85594}"/>
              </a:ext>
            </a:extLst>
          </p:cNvPr>
          <p:cNvSpPr txBox="1"/>
          <p:nvPr/>
        </p:nvSpPr>
        <p:spPr>
          <a:xfrm>
            <a:off x="7591202" y="3119994"/>
            <a:ext cx="4198585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1000" b="1"/>
              <a:t>Maaliskuu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i-FI" sz="1000"/>
              <a:t>SPL Jalkapallon maksamattomien seuramaksujen tarkastus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i-FI" sz="1000"/>
              <a:t>Tilintarkastus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i-FI" sz="1000"/>
              <a:t>Budjetin tarkistus (ennuste) ja korjaavat toimenpiteet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fi-FI" sz="1000"/>
          </a:p>
          <a:p>
            <a:pPr marL="171450" indent="-171450">
              <a:buFont typeface="Arial" panose="020B0604020202020204" pitchFamily="34" charset="0"/>
              <a:buChar char="•"/>
            </a:pPr>
            <a:endParaRPr lang="fi-FI" sz="1000"/>
          </a:p>
        </p:txBody>
      </p:sp>
      <p:sp>
        <p:nvSpPr>
          <p:cNvPr id="17" name="Tekstiruutu 16">
            <a:extLst>
              <a:ext uri="{FF2B5EF4-FFF2-40B4-BE49-F238E27FC236}">
                <a16:creationId xmlns:a16="http://schemas.microsoft.com/office/drawing/2014/main" id="{C963C494-0294-4A1B-B650-17DF2704EF98}"/>
              </a:ext>
            </a:extLst>
          </p:cNvPr>
          <p:cNvSpPr txBox="1"/>
          <p:nvPr/>
        </p:nvSpPr>
        <p:spPr>
          <a:xfrm>
            <a:off x="7423698" y="4189797"/>
            <a:ext cx="3246402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1000" b="1"/>
              <a:t>Huhtikuu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i-FI" sz="1000"/>
              <a:t>Hallitus hyväksyy ed. vuoden tilinpäätöksen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i-FI" sz="1000"/>
              <a:t>Kaupungin tms. avustuksen loppuraportti</a:t>
            </a:r>
          </a:p>
        </p:txBody>
      </p:sp>
      <p:sp>
        <p:nvSpPr>
          <p:cNvPr id="20" name="Tekstiruutu 19">
            <a:extLst>
              <a:ext uri="{FF2B5EF4-FFF2-40B4-BE49-F238E27FC236}">
                <a16:creationId xmlns:a16="http://schemas.microsoft.com/office/drawing/2014/main" id="{8D8862C9-E88A-49C3-B71B-0A37EE02CD9E}"/>
              </a:ext>
            </a:extLst>
          </p:cNvPr>
          <p:cNvSpPr txBox="1"/>
          <p:nvPr/>
        </p:nvSpPr>
        <p:spPr>
          <a:xfrm>
            <a:off x="7207742" y="5098746"/>
            <a:ext cx="129875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1000" b="1"/>
              <a:t>Toukokuu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1000"/>
              <a:t>Kevätkokous</a:t>
            </a:r>
          </a:p>
        </p:txBody>
      </p:sp>
      <p:sp>
        <p:nvSpPr>
          <p:cNvPr id="21" name="Tekstiruutu 20">
            <a:extLst>
              <a:ext uri="{FF2B5EF4-FFF2-40B4-BE49-F238E27FC236}">
                <a16:creationId xmlns:a16="http://schemas.microsoft.com/office/drawing/2014/main" id="{E6469734-23E5-4409-8412-FC679899A75D}"/>
              </a:ext>
            </a:extLst>
          </p:cNvPr>
          <p:cNvSpPr txBox="1"/>
          <p:nvPr/>
        </p:nvSpPr>
        <p:spPr>
          <a:xfrm>
            <a:off x="3166044" y="6155551"/>
            <a:ext cx="3985386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1000" b="1"/>
              <a:t>Heinäkuu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1000"/>
              <a:t>Budjetin tarkistus (ennuste) ja korjaavat toimenpiteet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i-FI" sz="1000"/>
          </a:p>
        </p:txBody>
      </p:sp>
      <p:sp>
        <p:nvSpPr>
          <p:cNvPr id="22" name="Tekstiruutu 21">
            <a:extLst>
              <a:ext uri="{FF2B5EF4-FFF2-40B4-BE49-F238E27FC236}">
                <a16:creationId xmlns:a16="http://schemas.microsoft.com/office/drawing/2014/main" id="{8C8A1275-A34A-4F13-9CE1-8BD80A6D5B41}"/>
              </a:ext>
            </a:extLst>
          </p:cNvPr>
          <p:cNvSpPr txBox="1"/>
          <p:nvPr/>
        </p:nvSpPr>
        <p:spPr>
          <a:xfrm>
            <a:off x="934541" y="5055456"/>
            <a:ext cx="2971793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000" b="1"/>
              <a:t>Elokuu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1000"/>
              <a:t>SPL Futsalin maksamattomien seuramaksujen tarkistus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1000"/>
              <a:t>Budjetin valmistelu: joukkuemäärän ja valmentajarekrytointien vaikutus budjettiin</a:t>
            </a:r>
          </a:p>
          <a:p>
            <a:r>
              <a:rPr lang="fi-FI" sz="1000"/>
              <a:t> </a:t>
            </a:r>
          </a:p>
        </p:txBody>
      </p:sp>
      <p:sp>
        <p:nvSpPr>
          <p:cNvPr id="23" name="Tekstiruutu 22">
            <a:extLst>
              <a:ext uri="{FF2B5EF4-FFF2-40B4-BE49-F238E27FC236}">
                <a16:creationId xmlns:a16="http://schemas.microsoft.com/office/drawing/2014/main" id="{6197AB88-D529-4B52-AD8A-5AD880E22C25}"/>
              </a:ext>
            </a:extLst>
          </p:cNvPr>
          <p:cNvSpPr txBox="1"/>
          <p:nvPr/>
        </p:nvSpPr>
        <p:spPr>
          <a:xfrm>
            <a:off x="449751" y="4189797"/>
            <a:ext cx="285077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000" b="1"/>
              <a:t>Syyskuu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1000"/>
              <a:t>Budjetin valmistelu: tuotto- ja kulurakenteen tarkistus (esim. kk-maksujen määrittäminen)</a:t>
            </a:r>
          </a:p>
        </p:txBody>
      </p:sp>
      <p:sp>
        <p:nvSpPr>
          <p:cNvPr id="24" name="Tekstiruutu 23">
            <a:extLst>
              <a:ext uri="{FF2B5EF4-FFF2-40B4-BE49-F238E27FC236}">
                <a16:creationId xmlns:a16="http://schemas.microsoft.com/office/drawing/2014/main" id="{ACE90BF2-662E-4EBD-B2B4-695CA895CDE0}"/>
              </a:ext>
            </a:extLst>
          </p:cNvPr>
          <p:cNvSpPr txBox="1"/>
          <p:nvPr/>
        </p:nvSpPr>
        <p:spPr>
          <a:xfrm>
            <a:off x="731384" y="2168347"/>
            <a:ext cx="3231337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000" b="1"/>
              <a:t>Marraskuu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1000"/>
              <a:t>Syyskokous hyväksyy budjetin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1000"/>
              <a:t>Marraskuun lopussa  yleisavustushakemus</a:t>
            </a:r>
          </a:p>
        </p:txBody>
      </p:sp>
      <p:sp>
        <p:nvSpPr>
          <p:cNvPr id="25" name="Tekstiruutu 24">
            <a:extLst>
              <a:ext uri="{FF2B5EF4-FFF2-40B4-BE49-F238E27FC236}">
                <a16:creationId xmlns:a16="http://schemas.microsoft.com/office/drawing/2014/main" id="{2B6CC6E1-8D3A-4ADF-B556-FAC25FA22300}"/>
              </a:ext>
            </a:extLst>
          </p:cNvPr>
          <p:cNvSpPr txBox="1"/>
          <p:nvPr/>
        </p:nvSpPr>
        <p:spPr>
          <a:xfrm>
            <a:off x="317692" y="3119994"/>
            <a:ext cx="2754280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1000" b="1"/>
              <a:t>Lokakuu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1000"/>
              <a:t>Budjetin viimeistely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1000"/>
              <a:t>Hallitus hyväksyy budjettiesityksen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1000"/>
              <a:t>Loppuvuoden kassaennuste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i-FI" sz="1000"/>
          </a:p>
        </p:txBody>
      </p:sp>
      <p:sp>
        <p:nvSpPr>
          <p:cNvPr id="26" name="Tekstiruutu 25">
            <a:extLst>
              <a:ext uri="{FF2B5EF4-FFF2-40B4-BE49-F238E27FC236}">
                <a16:creationId xmlns:a16="http://schemas.microsoft.com/office/drawing/2014/main" id="{ECB36FD6-C441-47DD-A9DC-13C7F6B92737}"/>
              </a:ext>
            </a:extLst>
          </p:cNvPr>
          <p:cNvSpPr txBox="1"/>
          <p:nvPr/>
        </p:nvSpPr>
        <p:spPr>
          <a:xfrm>
            <a:off x="2533303" y="1443124"/>
            <a:ext cx="199445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1000" b="1"/>
              <a:t>Joulukuu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i-FI" sz="1000"/>
              <a:t>Tilinpäätöksen valmistelu</a:t>
            </a:r>
          </a:p>
        </p:txBody>
      </p:sp>
      <p:sp>
        <p:nvSpPr>
          <p:cNvPr id="18" name="Tekstiruutu 20">
            <a:extLst>
              <a:ext uri="{FF2B5EF4-FFF2-40B4-BE49-F238E27FC236}">
                <a16:creationId xmlns:a16="http://schemas.microsoft.com/office/drawing/2014/main" id="{A095A012-37A6-40C5-B88C-816E291EA379}"/>
              </a:ext>
            </a:extLst>
          </p:cNvPr>
          <p:cNvSpPr txBox="1"/>
          <p:nvPr/>
        </p:nvSpPr>
        <p:spPr>
          <a:xfrm>
            <a:off x="6153717" y="5853808"/>
            <a:ext cx="297179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/>
            <a:r>
              <a:rPr lang="fi-FI" sz="1000" b="1"/>
              <a:t>Kesäkuu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fi-FI" sz="1000"/>
              <a:t>Kuluvan vuoden kassaennuste </a:t>
            </a:r>
          </a:p>
        </p:txBody>
      </p:sp>
      <p:sp>
        <p:nvSpPr>
          <p:cNvPr id="11" name="Tekstiruutu 10">
            <a:extLst>
              <a:ext uri="{FF2B5EF4-FFF2-40B4-BE49-F238E27FC236}">
                <a16:creationId xmlns:a16="http://schemas.microsoft.com/office/drawing/2014/main" id="{174687A9-42B7-9858-E805-A729D603990E}"/>
              </a:ext>
            </a:extLst>
          </p:cNvPr>
          <p:cNvSpPr txBox="1"/>
          <p:nvPr/>
        </p:nvSpPr>
        <p:spPr>
          <a:xfrm>
            <a:off x="7281465" y="2168347"/>
            <a:ext cx="105509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1000" b="1"/>
              <a:t>Helmikuu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i-FI" sz="1000"/>
              <a:t>Tilinpäätös</a:t>
            </a:r>
          </a:p>
        </p:txBody>
      </p:sp>
      <p:sp>
        <p:nvSpPr>
          <p:cNvPr id="13" name="Tekstiruutu 12">
            <a:extLst>
              <a:ext uri="{FF2B5EF4-FFF2-40B4-BE49-F238E27FC236}">
                <a16:creationId xmlns:a16="http://schemas.microsoft.com/office/drawing/2014/main" id="{4A6FA685-2425-13EC-4507-BFF9A7A143F2}"/>
              </a:ext>
            </a:extLst>
          </p:cNvPr>
          <p:cNvSpPr txBox="1"/>
          <p:nvPr/>
        </p:nvSpPr>
        <p:spPr>
          <a:xfrm>
            <a:off x="5583210" y="1366180"/>
            <a:ext cx="3092513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1000" b="1"/>
              <a:t>Tammikuu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i-FI" sz="1000"/>
              <a:t>Tilinpäätöksen valmistelu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i-FI" sz="1000"/>
              <a:t>31.1. reskontrat kiinni edelliseltä vuodelta</a:t>
            </a:r>
          </a:p>
        </p:txBody>
      </p:sp>
      <p:pic>
        <p:nvPicPr>
          <p:cNvPr id="7" name="Kuva 6" descr="Kuva, joka sisältää kohteen symboli, tunnus, logo, Tavaramerkki&#10;&#10;Kuvaus luotu automaattisesti">
            <a:extLst>
              <a:ext uri="{FF2B5EF4-FFF2-40B4-BE49-F238E27FC236}">
                <a16:creationId xmlns:a16="http://schemas.microsoft.com/office/drawing/2014/main" id="{C94A336A-AA6F-CB49-4627-3E1EA87AF08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1430760" y="309424"/>
            <a:ext cx="557605" cy="668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16299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1_Office-teema">
  <a:themeElements>
    <a:clrScheme name="Rantalainen 1">
      <a:dk1>
        <a:srgbClr val="004379"/>
      </a:dk1>
      <a:lt1>
        <a:srgbClr val="FFFFFF"/>
      </a:lt1>
      <a:dk2>
        <a:srgbClr val="004379"/>
      </a:dk2>
      <a:lt2>
        <a:srgbClr val="E7E6E6"/>
      </a:lt2>
      <a:accent1>
        <a:srgbClr val="004379"/>
      </a:accent1>
      <a:accent2>
        <a:srgbClr val="9DB1C9"/>
      </a:accent2>
      <a:accent3>
        <a:srgbClr val="D9D9CF"/>
      </a:accent3>
      <a:accent4>
        <a:srgbClr val="E3C2C0"/>
      </a:accent4>
      <a:accent5>
        <a:srgbClr val="F3A14B"/>
      </a:accent5>
      <a:accent6>
        <a:srgbClr val="93ADA3"/>
      </a:accent6>
      <a:hlink>
        <a:srgbClr val="004379"/>
      </a:hlink>
      <a:folHlink>
        <a:srgbClr val="004379"/>
      </a:folHlink>
    </a:clrScheme>
    <a:fontScheme name="Consolas-Verdana">
      <a:majorFont>
        <a:latin typeface="Consolas" panose="020B0609020204030204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Verdana" panose="020B0604030504040204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Asiakirja" ma:contentTypeID="0x01010073DF3F7A833C2D4BBF261970E9AD4F5B" ma:contentTypeVersion="16" ma:contentTypeDescription="Luo uusi asiakirja." ma:contentTypeScope="" ma:versionID="82fe0cd5b780a3855fa1dd9e2f53b5a4">
  <xsd:schema xmlns:xsd="http://www.w3.org/2001/XMLSchema" xmlns:xs="http://www.w3.org/2001/XMLSchema" xmlns:p="http://schemas.microsoft.com/office/2006/metadata/properties" xmlns:ns2="4ff4938b-f0aa-41df-af24-8bdd4f90ceec" xmlns:ns3="653e8471-ebe5-4aff-9db4-2aea8247c456" targetNamespace="http://schemas.microsoft.com/office/2006/metadata/properties" ma:root="true" ma:fieldsID="3dc4ab2d91236f232198e4ac251d5870" ns2:_="" ns3:_="">
    <xsd:import namespace="4ff4938b-f0aa-41df-af24-8bdd4f90ceec"/>
    <xsd:import namespace="653e8471-ebe5-4aff-9db4-2aea8247c456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lcf76f155ced4ddcb4097134ff3c332f" minOccurs="0"/>
                <xsd:element ref="ns3:TaxCatchAll" minOccurs="0"/>
                <xsd:element ref="ns2:MediaServiceLocation" minOccurs="0"/>
                <xsd:element ref="ns2:MediaLengthInSeconds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ff4938b-f0aa-41df-af24-8bdd4f90cee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12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3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lcf76f155ced4ddcb4097134ff3c332f" ma:index="18" nillable="true" ma:taxonomy="true" ma:internalName="lcf76f155ced4ddcb4097134ff3c332f" ma:taxonomyFieldName="MediaServiceImageTags" ma:displayName="Kuvien tunnisteet" ma:readOnly="false" ma:fieldId="{5cf76f15-5ced-4ddc-b409-7134ff3c332f}" ma:taxonomyMulti="true" ma:sspId="1245ac16-174b-427e-8a64-235aab24e934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20" nillable="true" ma:displayName="Location" ma:indexed="true" ma:internalName="MediaServiceLocation" ma:readOnly="true">
      <xsd:simpleType>
        <xsd:restriction base="dms:Text"/>
      </xsd:simpleType>
    </xsd:element>
    <xsd:element name="MediaLengthInSeconds" ma:index="21" nillable="true" ma:displayName="MediaLengthInSeconds" ma:hidden="true" ma:internalName="MediaLengthInSeconds" ma:readOnly="true">
      <xsd:simpleType>
        <xsd:restriction base="dms:Unknown"/>
      </xsd:simpleType>
    </xsd:element>
    <xsd:element name="MediaServiceObjectDetectorVersions" ma:index="22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3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53e8471-ebe5-4aff-9db4-2aea8247c456" elementFormDefault="qualified">
    <xsd:import namespace="http://schemas.microsoft.com/office/2006/documentManagement/types"/>
    <xsd:import namespace="http://schemas.microsoft.com/office/infopath/2007/PartnerControls"/>
    <xsd:element name="TaxCatchAll" ma:index="19" nillable="true" ma:displayName="Taxonomy Catch All Column" ma:hidden="true" ma:list="{98489590-cd02-4ef4-aa80-eebcfc396cca}" ma:internalName="TaxCatchAll" ma:showField="CatchAllData" ma:web="653e8471-ebe5-4aff-9db4-2aea8247c456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Sisältölaji"/>
        <xsd:element ref="dc:title" minOccurs="0" maxOccurs="1" ma:index="4" ma:displayName="Otsikk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653e8471-ebe5-4aff-9db4-2aea8247c456" xsi:nil="true"/>
    <lcf76f155ced4ddcb4097134ff3c332f xmlns="4ff4938b-f0aa-41df-af24-8bdd4f90ceec">
      <Terms xmlns="http://schemas.microsoft.com/office/infopath/2007/PartnerControls"/>
    </lcf76f155ced4ddcb4097134ff3c332f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99B8393E-B570-42B0-B691-F147F7E7DDFC}">
  <ds:schemaRefs>
    <ds:schemaRef ds:uri="4ff4938b-f0aa-41df-af24-8bdd4f90ceec"/>
    <ds:schemaRef ds:uri="653e8471-ebe5-4aff-9db4-2aea8247c456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2.xml><?xml version="1.0" encoding="utf-8"?>
<ds:datastoreItem xmlns:ds="http://schemas.openxmlformats.org/officeDocument/2006/customXml" ds:itemID="{B6B6B629-E7AE-4884-B70B-A6EDBF329EE4}">
  <ds:schemaRefs>
    <ds:schemaRef ds:uri="4ff4938b-f0aa-41df-af24-8bdd4f90ceec"/>
    <ds:schemaRef ds:uri="653e8471-ebe5-4aff-9db4-2aea8247c456"/>
    <ds:schemaRef ds:uri="d4238134-f806-4a4a-af6b-d92cbcdee526"/>
    <ds:schemaRef ds:uri="f3003321-277c-4ddb-9654-7e90c82f5797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67544600-5840-43C1-8795-ACE5DED4D012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109</Words>
  <Application>Microsoft Office PowerPoint</Application>
  <PresentationFormat>Laajakuva</PresentationFormat>
  <Paragraphs>35</Paragraphs>
  <Slides>1</Slides>
  <Notes>0</Notes>
  <HiddenSlides>0</HiddenSlides>
  <MMClips>0</MMClips>
  <ScaleCrop>false</ScaleCrop>
  <HeadingPairs>
    <vt:vector size="6" baseType="variant">
      <vt:variant>
        <vt:lpstr>Käytetyt fontit</vt:lpstr>
      </vt:variant>
      <vt:variant>
        <vt:i4>3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1</vt:i4>
      </vt:variant>
    </vt:vector>
  </HeadingPairs>
  <TitlesOfParts>
    <vt:vector size="5" baseType="lpstr">
      <vt:lpstr>Arial</vt:lpstr>
      <vt:lpstr>Consolas</vt:lpstr>
      <vt:lpstr>Verdana</vt:lpstr>
      <vt:lpstr>1_Office-teema</vt:lpstr>
      <vt:lpstr>Seuran vuosikello, talous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HR-työn vuosikello</dc:title>
  <dc:creator>Marianne Pitkänen</dc:creator>
  <cp:lastModifiedBy>Joonas Vauhkonen</cp:lastModifiedBy>
  <cp:revision>1</cp:revision>
  <dcterms:created xsi:type="dcterms:W3CDTF">2022-01-28T12:46:18Z</dcterms:created>
  <dcterms:modified xsi:type="dcterms:W3CDTF">2024-08-06T11:29:17Z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0x0101009117DE4026B7A74DB9B5E79E1927E2CE</vt:lpwstr>
  </property>
  <property fmtid="{D5CDD505-2E9C-101B-9397-08002B2CF9AE}" pid="3" name="MediaServiceImageTags">
    <vt:lpwstr/>
  </property>
</Properties>
</file>