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sldIdLst>
    <p:sldId id="304" r:id="rId4"/>
    <p:sldId id="310" r:id="rId5"/>
    <p:sldId id="305" r:id="rId6"/>
    <p:sldId id="306" r:id="rId7"/>
    <p:sldId id="307" r:id="rId8"/>
    <p:sldId id="308" r:id="rId9"/>
    <p:sldId id="309" r:id="rId10"/>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5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CF2E95-39F6-4400-BD8C-36FF4A55FCA5}" v="1" dt="2024-03-13T07:06:13.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07" d="100"/>
          <a:sy n="107" d="100"/>
        </p:scale>
        <p:origin x="49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heme" Target="theme/theme1.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presProps" Target="presProps.xml"/><Relationship Id="rId5" Type="http://schemas.openxmlformats.org/officeDocument/2006/relationships/slide" Target="slides/slide2.xml"/><Relationship Id="rId15" Type="http://schemas.microsoft.com/office/2016/11/relationships/changesInfo" Target="changesInfos/changesInfo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nja Akkanen" userId="79005b1d-5852-412a-8f29-f73566e4b080" providerId="ADAL" clId="{DDCF2E95-39F6-4400-BD8C-36FF4A55FCA5}"/>
    <pc:docChg chg="undo custSel addSld modSld sldOrd">
      <pc:chgData name="Pinja Akkanen" userId="79005b1d-5852-412a-8f29-f73566e4b080" providerId="ADAL" clId="{DDCF2E95-39F6-4400-BD8C-36FF4A55FCA5}" dt="2024-03-13T12:50:59.747" v="610" actId="20577"/>
      <pc:docMkLst>
        <pc:docMk/>
      </pc:docMkLst>
      <pc:sldChg chg="modSp mod">
        <pc:chgData name="Pinja Akkanen" userId="79005b1d-5852-412a-8f29-f73566e4b080" providerId="ADAL" clId="{DDCF2E95-39F6-4400-BD8C-36FF4A55FCA5}" dt="2024-03-13T06:43:49.615" v="22" actId="20577"/>
        <pc:sldMkLst>
          <pc:docMk/>
          <pc:sldMk cId="1786551585" sldId="305"/>
        </pc:sldMkLst>
        <pc:spChg chg="mod">
          <ac:chgData name="Pinja Akkanen" userId="79005b1d-5852-412a-8f29-f73566e4b080" providerId="ADAL" clId="{DDCF2E95-39F6-4400-BD8C-36FF4A55FCA5}" dt="2024-03-13T06:43:49.615" v="22" actId="20577"/>
          <ac:spMkLst>
            <pc:docMk/>
            <pc:sldMk cId="1786551585" sldId="305"/>
            <ac:spMk id="4" creationId="{B1A2D7D2-A030-B426-9EF5-A0D51EAF5172}"/>
          </ac:spMkLst>
        </pc:spChg>
      </pc:sldChg>
      <pc:sldChg chg="modSp mod">
        <pc:chgData name="Pinja Akkanen" userId="79005b1d-5852-412a-8f29-f73566e4b080" providerId="ADAL" clId="{DDCF2E95-39F6-4400-BD8C-36FF4A55FCA5}" dt="2024-03-13T06:44:58.604" v="26" actId="20577"/>
        <pc:sldMkLst>
          <pc:docMk/>
          <pc:sldMk cId="2582368812" sldId="306"/>
        </pc:sldMkLst>
        <pc:spChg chg="mod">
          <ac:chgData name="Pinja Akkanen" userId="79005b1d-5852-412a-8f29-f73566e4b080" providerId="ADAL" clId="{DDCF2E95-39F6-4400-BD8C-36FF4A55FCA5}" dt="2024-03-13T06:44:55.652" v="25" actId="20577"/>
          <ac:spMkLst>
            <pc:docMk/>
            <pc:sldMk cId="2582368812" sldId="306"/>
            <ac:spMk id="3" creationId="{DB8AB270-EAB0-F22E-80CE-61C6D9015777}"/>
          </ac:spMkLst>
        </pc:spChg>
        <pc:spChg chg="mod">
          <ac:chgData name="Pinja Akkanen" userId="79005b1d-5852-412a-8f29-f73566e4b080" providerId="ADAL" clId="{DDCF2E95-39F6-4400-BD8C-36FF4A55FCA5}" dt="2024-03-13T06:44:58.604" v="26" actId="20577"/>
          <ac:spMkLst>
            <pc:docMk/>
            <pc:sldMk cId="2582368812" sldId="306"/>
            <ac:spMk id="4" creationId="{7D1EFF77-F656-9F0F-6C7B-AA07562CC078}"/>
          </ac:spMkLst>
        </pc:spChg>
      </pc:sldChg>
      <pc:sldChg chg="modSp mod">
        <pc:chgData name="Pinja Akkanen" userId="79005b1d-5852-412a-8f29-f73566e4b080" providerId="ADAL" clId="{DDCF2E95-39F6-4400-BD8C-36FF4A55FCA5}" dt="2024-03-13T06:45:33.466" v="53" actId="20577"/>
        <pc:sldMkLst>
          <pc:docMk/>
          <pc:sldMk cId="1334833964" sldId="307"/>
        </pc:sldMkLst>
        <pc:spChg chg="mod">
          <ac:chgData name="Pinja Akkanen" userId="79005b1d-5852-412a-8f29-f73566e4b080" providerId="ADAL" clId="{DDCF2E95-39F6-4400-BD8C-36FF4A55FCA5}" dt="2024-03-13T06:45:33.466" v="53" actId="20577"/>
          <ac:spMkLst>
            <pc:docMk/>
            <pc:sldMk cId="1334833964" sldId="307"/>
            <ac:spMk id="4" creationId="{1CDC8B80-E123-138C-2F4B-DD3532208533}"/>
          </ac:spMkLst>
        </pc:spChg>
      </pc:sldChg>
      <pc:sldChg chg="modSp mod">
        <pc:chgData name="Pinja Akkanen" userId="79005b1d-5852-412a-8f29-f73566e4b080" providerId="ADAL" clId="{DDCF2E95-39F6-4400-BD8C-36FF4A55FCA5}" dt="2024-03-13T12:50:59.747" v="610" actId="20577"/>
        <pc:sldMkLst>
          <pc:docMk/>
          <pc:sldMk cId="1078117671" sldId="308"/>
        </pc:sldMkLst>
        <pc:spChg chg="mod">
          <ac:chgData name="Pinja Akkanen" userId="79005b1d-5852-412a-8f29-f73566e4b080" providerId="ADAL" clId="{DDCF2E95-39F6-4400-BD8C-36FF4A55FCA5}" dt="2024-03-13T12:50:59.747" v="610" actId="20577"/>
          <ac:spMkLst>
            <pc:docMk/>
            <pc:sldMk cId="1078117671" sldId="308"/>
            <ac:spMk id="4" creationId="{BF6F94A5-FCAF-0343-3DB7-F5CDBFFD8C0D}"/>
          </ac:spMkLst>
        </pc:spChg>
      </pc:sldChg>
      <pc:sldChg chg="modSp add mod ord">
        <pc:chgData name="Pinja Akkanen" userId="79005b1d-5852-412a-8f29-f73566e4b080" providerId="ADAL" clId="{DDCF2E95-39F6-4400-BD8C-36FF4A55FCA5}" dt="2024-03-13T08:09:11.349" v="591" actId="20577"/>
        <pc:sldMkLst>
          <pc:docMk/>
          <pc:sldMk cId="59336996" sldId="310"/>
        </pc:sldMkLst>
        <pc:spChg chg="mod">
          <ac:chgData name="Pinja Akkanen" userId="79005b1d-5852-412a-8f29-f73566e4b080" providerId="ADAL" clId="{DDCF2E95-39F6-4400-BD8C-36FF4A55FCA5}" dt="2024-03-13T07:06:29.564" v="506" actId="20577"/>
          <ac:spMkLst>
            <pc:docMk/>
            <pc:sldMk cId="59336996" sldId="310"/>
            <ac:spMk id="3" creationId="{EC26F30A-79DE-35DA-1A67-F3F0E2C409E5}"/>
          </ac:spMkLst>
        </pc:spChg>
        <pc:spChg chg="mod">
          <ac:chgData name="Pinja Akkanen" userId="79005b1d-5852-412a-8f29-f73566e4b080" providerId="ADAL" clId="{DDCF2E95-39F6-4400-BD8C-36FF4A55FCA5}" dt="2024-03-13T08:09:11.349" v="591" actId="20577"/>
          <ac:spMkLst>
            <pc:docMk/>
            <pc:sldMk cId="59336996" sldId="310"/>
            <ac:spMk id="4" creationId="{B1A2D7D2-A030-B426-9EF5-A0D51EAF5172}"/>
          </ac:spMkLst>
        </pc:spChg>
      </pc:sldChg>
    </pc:docChg>
  </pc:docChgLst>
</pc:chgInfo>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 1">
    <p:spTree>
      <p:nvGrpSpPr>
        <p:cNvPr id="1" name=""/>
        <p:cNvGrpSpPr/>
        <p:nvPr/>
      </p:nvGrpSpPr>
      <p:grpSpPr>
        <a:xfrm>
          <a:off x="0" y="0"/>
          <a:ext cx="0" cy="0"/>
          <a:chOff x="0" y="0"/>
          <a:chExt cx="0" cy="0"/>
        </a:xfrm>
      </p:grpSpPr>
      <p:pic>
        <p:nvPicPr>
          <p:cNvPr id="4" name="Kuva 3" descr="Kuva, joka sisältää kohteen henkilö&#10;&#10;Kuvaus luotu automaattisesti">
            <a:extLst>
              <a:ext uri="{FF2B5EF4-FFF2-40B4-BE49-F238E27FC236}">
                <a16:creationId xmlns:a16="http://schemas.microsoft.com/office/drawing/2014/main" id="{A55F6FCA-10BE-4FE9-9BB9-A844A31D088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Kuva 5">
            <a:extLst>
              <a:ext uri="{FF2B5EF4-FFF2-40B4-BE49-F238E27FC236}">
                <a16:creationId xmlns:a16="http://schemas.microsoft.com/office/drawing/2014/main" id="{03F7A855-89BD-4F43-ACA7-E8FB8B8651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825" y="5398869"/>
            <a:ext cx="3659689" cy="1360868"/>
          </a:xfrm>
          <a:prstGeom prst="rect">
            <a:avLst/>
          </a:prstGeom>
        </p:spPr>
      </p:pic>
      <p:sp>
        <p:nvSpPr>
          <p:cNvPr id="2" name="Otsikko 1">
            <a:extLst>
              <a:ext uri="{FF2B5EF4-FFF2-40B4-BE49-F238E27FC236}">
                <a16:creationId xmlns:a16="http://schemas.microsoft.com/office/drawing/2014/main" id="{0E7A2961-E422-4537-B483-BADCB8CA9F45}"/>
              </a:ext>
            </a:extLst>
          </p:cNvPr>
          <p:cNvSpPr>
            <a:spLocks noGrp="1"/>
          </p:cNvSpPr>
          <p:nvPr>
            <p:ph type="ctrTitle" hasCustomPrompt="1"/>
          </p:nvPr>
        </p:nvSpPr>
        <p:spPr>
          <a:xfrm>
            <a:off x="0" y="3260745"/>
            <a:ext cx="12192000" cy="1712892"/>
          </a:xfrm>
        </p:spPr>
        <p:txBody>
          <a:bodyPr anchor="ctr">
            <a:noAutofit/>
          </a:bodyPr>
          <a:lstStyle>
            <a:lvl1pPr algn="ctr">
              <a:lnSpc>
                <a:spcPct val="100000"/>
              </a:lnSpc>
              <a:defRPr sz="11500" b="1" i="1">
                <a:solidFill>
                  <a:schemeClr val="bg1"/>
                </a:solidFill>
                <a:latin typeface="+mj-lt"/>
              </a:defRPr>
            </a:lvl1pPr>
          </a:lstStyle>
          <a:p>
            <a:r>
              <a:rPr lang="fi-FI" dirty="0"/>
              <a:t>OTSIKKO</a:t>
            </a:r>
          </a:p>
        </p:txBody>
      </p:sp>
    </p:spTree>
    <p:extLst>
      <p:ext uri="{BB962C8B-B14F-4D97-AF65-F5344CB8AC3E}">
        <p14:creationId xmlns:p14="http://schemas.microsoft.com/office/powerpoint/2010/main" val="2121162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TSIKKO 1">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008A28BF-1ACB-4298-AB1E-D83859001BF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0E7A2961-E422-4537-B483-BADCB8CA9F45}"/>
              </a:ext>
            </a:extLst>
          </p:cNvPr>
          <p:cNvSpPr>
            <a:spLocks noGrp="1"/>
          </p:cNvSpPr>
          <p:nvPr>
            <p:ph type="ctrTitle" hasCustomPrompt="1"/>
          </p:nvPr>
        </p:nvSpPr>
        <p:spPr>
          <a:xfrm>
            <a:off x="0" y="3260745"/>
            <a:ext cx="12192000" cy="1712892"/>
          </a:xfrm>
        </p:spPr>
        <p:txBody>
          <a:bodyPr anchor="ctr">
            <a:noAutofit/>
          </a:bodyPr>
          <a:lstStyle>
            <a:lvl1pPr algn="ctr">
              <a:lnSpc>
                <a:spcPct val="100000"/>
              </a:lnSpc>
              <a:defRPr sz="11500" b="1" i="1">
                <a:solidFill>
                  <a:schemeClr val="bg1"/>
                </a:solidFill>
                <a:latin typeface="+mj-lt"/>
              </a:defRPr>
            </a:lvl1pPr>
          </a:lstStyle>
          <a:p>
            <a:r>
              <a:rPr lang="fi-FI" dirty="0"/>
              <a:t>OTSIKKO</a:t>
            </a:r>
          </a:p>
        </p:txBody>
      </p:sp>
      <p:pic>
        <p:nvPicPr>
          <p:cNvPr id="7" name="Kuva 6">
            <a:extLst>
              <a:ext uri="{FF2B5EF4-FFF2-40B4-BE49-F238E27FC236}">
                <a16:creationId xmlns:a16="http://schemas.microsoft.com/office/drawing/2014/main" id="{EC419CDF-F36D-4FFD-995E-0A70C48AEB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825" y="5398869"/>
            <a:ext cx="3659689" cy="1360868"/>
          </a:xfrm>
          <a:prstGeom prst="rect">
            <a:avLst/>
          </a:prstGeom>
        </p:spPr>
      </p:pic>
    </p:spTree>
    <p:extLst>
      <p:ext uri="{BB962C8B-B14F-4D97-AF65-F5344CB8AC3E}">
        <p14:creationId xmlns:p14="http://schemas.microsoft.com/office/powerpoint/2010/main" val="1849246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OTSIKKO 1">
    <p:spTree>
      <p:nvGrpSpPr>
        <p:cNvPr id="1" name=""/>
        <p:cNvGrpSpPr/>
        <p:nvPr/>
      </p:nvGrpSpPr>
      <p:grpSpPr>
        <a:xfrm>
          <a:off x="0" y="0"/>
          <a:ext cx="0" cy="0"/>
          <a:chOff x="0" y="0"/>
          <a:chExt cx="0" cy="0"/>
        </a:xfrm>
      </p:grpSpPr>
      <p:pic>
        <p:nvPicPr>
          <p:cNvPr id="6" name="Kuva 5" descr="Kuva, joka sisältää kohteen teksti&#10;&#10;Kuvaus luotu automaattisesti">
            <a:extLst>
              <a:ext uri="{FF2B5EF4-FFF2-40B4-BE49-F238E27FC236}">
                <a16:creationId xmlns:a16="http://schemas.microsoft.com/office/drawing/2014/main" id="{18FA3EAC-BB08-4236-9010-CC2FB43854F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0E7A2961-E422-4537-B483-BADCB8CA9F45}"/>
              </a:ext>
            </a:extLst>
          </p:cNvPr>
          <p:cNvSpPr>
            <a:spLocks noGrp="1"/>
          </p:cNvSpPr>
          <p:nvPr>
            <p:ph type="ctrTitle" hasCustomPrompt="1"/>
          </p:nvPr>
        </p:nvSpPr>
        <p:spPr>
          <a:xfrm>
            <a:off x="0" y="3260745"/>
            <a:ext cx="12192000" cy="1712892"/>
          </a:xfrm>
        </p:spPr>
        <p:txBody>
          <a:bodyPr anchor="ctr">
            <a:noAutofit/>
          </a:bodyPr>
          <a:lstStyle>
            <a:lvl1pPr algn="ctr">
              <a:lnSpc>
                <a:spcPct val="100000"/>
              </a:lnSpc>
              <a:defRPr sz="11500" b="1" i="1">
                <a:solidFill>
                  <a:schemeClr val="bg1"/>
                </a:solidFill>
                <a:latin typeface="+mj-lt"/>
              </a:defRPr>
            </a:lvl1pPr>
          </a:lstStyle>
          <a:p>
            <a:r>
              <a:rPr lang="fi-FI" dirty="0"/>
              <a:t>OTSIKKO</a:t>
            </a:r>
          </a:p>
        </p:txBody>
      </p:sp>
      <p:pic>
        <p:nvPicPr>
          <p:cNvPr id="7" name="Kuva 6">
            <a:extLst>
              <a:ext uri="{FF2B5EF4-FFF2-40B4-BE49-F238E27FC236}">
                <a16:creationId xmlns:a16="http://schemas.microsoft.com/office/drawing/2014/main" id="{2EB43765-69CD-4BA4-8FBC-D98A5D0EFD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825" y="5398869"/>
            <a:ext cx="3659689" cy="1360868"/>
          </a:xfrm>
          <a:prstGeom prst="rect">
            <a:avLst/>
          </a:prstGeom>
        </p:spPr>
      </p:pic>
    </p:spTree>
    <p:extLst>
      <p:ext uri="{BB962C8B-B14F-4D97-AF65-F5344CB8AC3E}">
        <p14:creationId xmlns:p14="http://schemas.microsoft.com/office/powerpoint/2010/main" val="183992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OTSIKKO 1">
    <p:spTree>
      <p:nvGrpSpPr>
        <p:cNvPr id="1" name=""/>
        <p:cNvGrpSpPr/>
        <p:nvPr/>
      </p:nvGrpSpPr>
      <p:grpSpPr>
        <a:xfrm>
          <a:off x="0" y="0"/>
          <a:ext cx="0" cy="0"/>
          <a:chOff x="0" y="0"/>
          <a:chExt cx="0" cy="0"/>
        </a:xfrm>
      </p:grpSpPr>
      <p:pic>
        <p:nvPicPr>
          <p:cNvPr id="4" name="Kuva 3" descr="Kuva, joka sisältää kohteen teksti, vesiurheilu, uiminen, urheilu&#10;&#10;Kuvaus luotu automaattisesti">
            <a:extLst>
              <a:ext uri="{FF2B5EF4-FFF2-40B4-BE49-F238E27FC236}">
                <a16:creationId xmlns:a16="http://schemas.microsoft.com/office/drawing/2014/main" id="{590C5349-6AC0-4D05-AB2A-19A358FA0CA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0E7A2961-E422-4537-B483-BADCB8CA9F45}"/>
              </a:ext>
            </a:extLst>
          </p:cNvPr>
          <p:cNvSpPr>
            <a:spLocks noGrp="1"/>
          </p:cNvSpPr>
          <p:nvPr>
            <p:ph type="ctrTitle" hasCustomPrompt="1"/>
          </p:nvPr>
        </p:nvSpPr>
        <p:spPr>
          <a:xfrm>
            <a:off x="0" y="3260745"/>
            <a:ext cx="12192000" cy="1712892"/>
          </a:xfrm>
        </p:spPr>
        <p:txBody>
          <a:bodyPr anchor="ctr">
            <a:noAutofit/>
          </a:bodyPr>
          <a:lstStyle>
            <a:lvl1pPr algn="ctr">
              <a:lnSpc>
                <a:spcPct val="100000"/>
              </a:lnSpc>
              <a:defRPr sz="11500" b="1" i="1">
                <a:solidFill>
                  <a:schemeClr val="tx1"/>
                </a:solidFill>
                <a:latin typeface="+mj-lt"/>
              </a:defRPr>
            </a:lvl1pPr>
          </a:lstStyle>
          <a:p>
            <a:r>
              <a:rPr lang="fi-FI" dirty="0"/>
              <a:t>OTSIKKO</a:t>
            </a:r>
          </a:p>
        </p:txBody>
      </p:sp>
      <p:pic>
        <p:nvPicPr>
          <p:cNvPr id="10" name="Kuva 9">
            <a:extLst>
              <a:ext uri="{FF2B5EF4-FFF2-40B4-BE49-F238E27FC236}">
                <a16:creationId xmlns:a16="http://schemas.microsoft.com/office/drawing/2014/main" id="{476F677D-3529-4DD1-839B-E434C8758D8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0826" y="5385514"/>
            <a:ext cx="3659689" cy="1360868"/>
          </a:xfrm>
          <a:prstGeom prst="rect">
            <a:avLst/>
          </a:prstGeom>
        </p:spPr>
      </p:pic>
      <p:pic>
        <p:nvPicPr>
          <p:cNvPr id="6" name="Kuva 5">
            <a:extLst>
              <a:ext uri="{FF2B5EF4-FFF2-40B4-BE49-F238E27FC236}">
                <a16:creationId xmlns:a16="http://schemas.microsoft.com/office/drawing/2014/main" id="{3EF754B4-B7DB-43DD-B586-F87C588E5D7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0826" y="5387604"/>
            <a:ext cx="3663877" cy="1360868"/>
          </a:xfrm>
          <a:prstGeom prst="rect">
            <a:avLst/>
          </a:prstGeom>
        </p:spPr>
      </p:pic>
    </p:spTree>
    <p:extLst>
      <p:ext uri="{BB962C8B-B14F-4D97-AF65-F5344CB8AC3E}">
        <p14:creationId xmlns:p14="http://schemas.microsoft.com/office/powerpoint/2010/main" val="42480179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OTSIKKO 1">
    <p:spTree>
      <p:nvGrpSpPr>
        <p:cNvPr id="1" name=""/>
        <p:cNvGrpSpPr/>
        <p:nvPr/>
      </p:nvGrpSpPr>
      <p:grpSpPr>
        <a:xfrm>
          <a:off x="0" y="0"/>
          <a:ext cx="0" cy="0"/>
          <a:chOff x="0" y="0"/>
          <a:chExt cx="0" cy="0"/>
        </a:xfrm>
      </p:grpSpPr>
      <p:pic>
        <p:nvPicPr>
          <p:cNvPr id="6" name="Kuva 5" descr="Kuva, joka sisältää kohteen teksti, poseeraaminen, väkijoukko&#10;&#10;Kuvaus luotu automaattisesti">
            <a:extLst>
              <a:ext uri="{FF2B5EF4-FFF2-40B4-BE49-F238E27FC236}">
                <a16:creationId xmlns:a16="http://schemas.microsoft.com/office/drawing/2014/main" id="{378D1AEB-8916-4ECE-9EA9-78FC7BFCB62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0E7A2961-E422-4537-B483-BADCB8CA9F45}"/>
              </a:ext>
            </a:extLst>
          </p:cNvPr>
          <p:cNvSpPr>
            <a:spLocks noGrp="1"/>
          </p:cNvSpPr>
          <p:nvPr>
            <p:ph type="ctrTitle" hasCustomPrompt="1"/>
          </p:nvPr>
        </p:nvSpPr>
        <p:spPr>
          <a:xfrm>
            <a:off x="0" y="3260745"/>
            <a:ext cx="12192000" cy="1712892"/>
          </a:xfrm>
        </p:spPr>
        <p:txBody>
          <a:bodyPr anchor="ctr">
            <a:noAutofit/>
          </a:bodyPr>
          <a:lstStyle>
            <a:lvl1pPr algn="ctr">
              <a:lnSpc>
                <a:spcPct val="100000"/>
              </a:lnSpc>
              <a:defRPr sz="11500" b="1" i="1">
                <a:solidFill>
                  <a:schemeClr val="bg1"/>
                </a:solidFill>
                <a:latin typeface="+mj-lt"/>
              </a:defRPr>
            </a:lvl1pPr>
          </a:lstStyle>
          <a:p>
            <a:r>
              <a:rPr lang="fi-FI" dirty="0"/>
              <a:t>OTSIKKO</a:t>
            </a:r>
          </a:p>
        </p:txBody>
      </p:sp>
      <p:pic>
        <p:nvPicPr>
          <p:cNvPr id="7" name="Kuva 6">
            <a:extLst>
              <a:ext uri="{FF2B5EF4-FFF2-40B4-BE49-F238E27FC236}">
                <a16:creationId xmlns:a16="http://schemas.microsoft.com/office/drawing/2014/main" id="{75F0F10E-2884-4AF6-8D6B-0DA757ABB1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825" y="5398869"/>
            <a:ext cx="3659689" cy="1360868"/>
          </a:xfrm>
          <a:prstGeom prst="rect">
            <a:avLst/>
          </a:prstGeom>
        </p:spPr>
      </p:pic>
    </p:spTree>
    <p:extLst>
      <p:ext uri="{BB962C8B-B14F-4D97-AF65-F5344CB8AC3E}">
        <p14:creationId xmlns:p14="http://schemas.microsoft.com/office/powerpoint/2010/main" val="4099226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OTSIKKO 1">
    <p:spTree>
      <p:nvGrpSpPr>
        <p:cNvPr id="1" name=""/>
        <p:cNvGrpSpPr/>
        <p:nvPr/>
      </p:nvGrpSpPr>
      <p:grpSpPr>
        <a:xfrm>
          <a:off x="0" y="0"/>
          <a:ext cx="0" cy="0"/>
          <a:chOff x="0" y="0"/>
          <a:chExt cx="0" cy="0"/>
        </a:xfrm>
      </p:grpSpPr>
      <p:pic>
        <p:nvPicPr>
          <p:cNvPr id="4" name="Kuva 3" descr="Kuva, joka sisältää kohteen teksti, henkilö, mies, pelaaja&#10;&#10;Kuvaus luotu automaattisesti">
            <a:extLst>
              <a:ext uri="{FF2B5EF4-FFF2-40B4-BE49-F238E27FC236}">
                <a16:creationId xmlns:a16="http://schemas.microsoft.com/office/drawing/2014/main" id="{EBA8AF71-7874-4E81-9D33-7705BA34D1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0E7A2961-E422-4537-B483-BADCB8CA9F45}"/>
              </a:ext>
            </a:extLst>
          </p:cNvPr>
          <p:cNvSpPr>
            <a:spLocks noGrp="1"/>
          </p:cNvSpPr>
          <p:nvPr>
            <p:ph type="ctrTitle" hasCustomPrompt="1"/>
          </p:nvPr>
        </p:nvSpPr>
        <p:spPr>
          <a:xfrm>
            <a:off x="0" y="3260745"/>
            <a:ext cx="12192000" cy="1712892"/>
          </a:xfrm>
        </p:spPr>
        <p:txBody>
          <a:bodyPr anchor="ctr">
            <a:noAutofit/>
          </a:bodyPr>
          <a:lstStyle>
            <a:lvl1pPr algn="ctr">
              <a:lnSpc>
                <a:spcPct val="100000"/>
              </a:lnSpc>
              <a:defRPr sz="11500" b="1" i="1">
                <a:solidFill>
                  <a:schemeClr val="bg1"/>
                </a:solidFill>
                <a:latin typeface="+mj-lt"/>
              </a:defRPr>
            </a:lvl1pPr>
          </a:lstStyle>
          <a:p>
            <a:r>
              <a:rPr lang="fi-FI" dirty="0"/>
              <a:t>OTSIKKO</a:t>
            </a:r>
          </a:p>
        </p:txBody>
      </p:sp>
      <p:pic>
        <p:nvPicPr>
          <p:cNvPr id="7" name="Kuva 6">
            <a:extLst>
              <a:ext uri="{FF2B5EF4-FFF2-40B4-BE49-F238E27FC236}">
                <a16:creationId xmlns:a16="http://schemas.microsoft.com/office/drawing/2014/main" id="{F7CA2D13-6602-4AC2-8E45-822B2B4FF3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825" y="5398869"/>
            <a:ext cx="3659689" cy="1360868"/>
          </a:xfrm>
          <a:prstGeom prst="rect">
            <a:avLst/>
          </a:prstGeom>
        </p:spPr>
      </p:pic>
    </p:spTree>
    <p:extLst>
      <p:ext uri="{BB962C8B-B14F-4D97-AF65-F5344CB8AC3E}">
        <p14:creationId xmlns:p14="http://schemas.microsoft.com/office/powerpoint/2010/main" val="3936484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OTSIKKO 1">
    <p:spTree>
      <p:nvGrpSpPr>
        <p:cNvPr id="1" name=""/>
        <p:cNvGrpSpPr/>
        <p:nvPr/>
      </p:nvGrpSpPr>
      <p:grpSpPr>
        <a:xfrm>
          <a:off x="0" y="0"/>
          <a:ext cx="0" cy="0"/>
          <a:chOff x="0" y="0"/>
          <a:chExt cx="0" cy="0"/>
        </a:xfrm>
      </p:grpSpPr>
      <p:pic>
        <p:nvPicPr>
          <p:cNvPr id="6" name="Kuva 5" descr="Kuva, joka sisältää kohteen teksti, ulko, graffiti, tiimi&#10;&#10;Kuvaus luotu automaattisesti">
            <a:extLst>
              <a:ext uri="{FF2B5EF4-FFF2-40B4-BE49-F238E27FC236}">
                <a16:creationId xmlns:a16="http://schemas.microsoft.com/office/drawing/2014/main" id="{6C0127B9-2DAD-488F-AFE7-D1BFBF6D0FBF}"/>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t="7839" b="7839"/>
          <a:stretch/>
        </p:blipFill>
        <p:spPr>
          <a:xfrm>
            <a:off x="0" y="0"/>
            <a:ext cx="12192000" cy="6858000"/>
          </a:xfrm>
          <a:prstGeom prst="rect">
            <a:avLst/>
          </a:prstGeom>
        </p:spPr>
      </p:pic>
      <p:sp>
        <p:nvSpPr>
          <p:cNvPr id="2" name="Otsikko 1">
            <a:extLst>
              <a:ext uri="{FF2B5EF4-FFF2-40B4-BE49-F238E27FC236}">
                <a16:creationId xmlns:a16="http://schemas.microsoft.com/office/drawing/2014/main" id="{0E7A2961-E422-4537-B483-BADCB8CA9F45}"/>
              </a:ext>
            </a:extLst>
          </p:cNvPr>
          <p:cNvSpPr>
            <a:spLocks noGrp="1"/>
          </p:cNvSpPr>
          <p:nvPr>
            <p:ph type="ctrTitle" hasCustomPrompt="1"/>
          </p:nvPr>
        </p:nvSpPr>
        <p:spPr>
          <a:xfrm>
            <a:off x="0" y="3260745"/>
            <a:ext cx="12192000" cy="1712892"/>
          </a:xfrm>
        </p:spPr>
        <p:txBody>
          <a:bodyPr anchor="ctr">
            <a:noAutofit/>
          </a:bodyPr>
          <a:lstStyle>
            <a:lvl1pPr algn="ctr">
              <a:lnSpc>
                <a:spcPct val="100000"/>
              </a:lnSpc>
              <a:defRPr sz="11500" b="1" i="1">
                <a:solidFill>
                  <a:schemeClr val="bg1"/>
                </a:solidFill>
                <a:latin typeface="+mj-lt"/>
              </a:defRPr>
            </a:lvl1pPr>
          </a:lstStyle>
          <a:p>
            <a:r>
              <a:rPr lang="fi-FI" dirty="0"/>
              <a:t>OTSIKKO</a:t>
            </a:r>
          </a:p>
        </p:txBody>
      </p:sp>
      <p:pic>
        <p:nvPicPr>
          <p:cNvPr id="7" name="Kuva 6">
            <a:extLst>
              <a:ext uri="{FF2B5EF4-FFF2-40B4-BE49-F238E27FC236}">
                <a16:creationId xmlns:a16="http://schemas.microsoft.com/office/drawing/2014/main" id="{920108EF-6590-4981-A68F-F2EEE00C66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825" y="5398869"/>
            <a:ext cx="3659689" cy="1360868"/>
          </a:xfrm>
          <a:prstGeom prst="rect">
            <a:avLst/>
          </a:prstGeom>
        </p:spPr>
      </p:pic>
    </p:spTree>
    <p:extLst>
      <p:ext uri="{BB962C8B-B14F-4D97-AF65-F5344CB8AC3E}">
        <p14:creationId xmlns:p14="http://schemas.microsoft.com/office/powerpoint/2010/main" val="2349714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OTSIKKO 1">
    <p:spTree>
      <p:nvGrpSpPr>
        <p:cNvPr id="1" name=""/>
        <p:cNvGrpSpPr/>
        <p:nvPr/>
      </p:nvGrpSpPr>
      <p:grpSpPr>
        <a:xfrm>
          <a:off x="0" y="0"/>
          <a:ext cx="0" cy="0"/>
          <a:chOff x="0" y="0"/>
          <a:chExt cx="0" cy="0"/>
        </a:xfrm>
      </p:grpSpPr>
      <p:pic>
        <p:nvPicPr>
          <p:cNvPr id="4" name="Kuva 3" descr="Kuva, joka sisältää kohteen teksti, henkilö, ulko, pelaaja&#10;&#10;Kuvaus luotu automaattisesti">
            <a:extLst>
              <a:ext uri="{FF2B5EF4-FFF2-40B4-BE49-F238E27FC236}">
                <a16:creationId xmlns:a16="http://schemas.microsoft.com/office/drawing/2014/main" id="{4D128B0D-BF9C-4492-9B12-880A935316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5697" b="7455"/>
          <a:stretch/>
        </p:blipFill>
        <p:spPr>
          <a:xfrm>
            <a:off x="0" y="0"/>
            <a:ext cx="12192000" cy="6858000"/>
          </a:xfrm>
          <a:prstGeom prst="rect">
            <a:avLst/>
          </a:prstGeom>
        </p:spPr>
      </p:pic>
      <p:sp>
        <p:nvSpPr>
          <p:cNvPr id="2" name="Otsikko 1">
            <a:extLst>
              <a:ext uri="{FF2B5EF4-FFF2-40B4-BE49-F238E27FC236}">
                <a16:creationId xmlns:a16="http://schemas.microsoft.com/office/drawing/2014/main" id="{0E7A2961-E422-4537-B483-BADCB8CA9F45}"/>
              </a:ext>
            </a:extLst>
          </p:cNvPr>
          <p:cNvSpPr>
            <a:spLocks noGrp="1"/>
          </p:cNvSpPr>
          <p:nvPr>
            <p:ph type="ctrTitle" hasCustomPrompt="1"/>
          </p:nvPr>
        </p:nvSpPr>
        <p:spPr>
          <a:xfrm>
            <a:off x="0" y="3260745"/>
            <a:ext cx="12192000" cy="1712892"/>
          </a:xfrm>
        </p:spPr>
        <p:txBody>
          <a:bodyPr anchor="ctr">
            <a:noAutofit/>
          </a:bodyPr>
          <a:lstStyle>
            <a:lvl1pPr algn="ctr">
              <a:lnSpc>
                <a:spcPct val="100000"/>
              </a:lnSpc>
              <a:defRPr sz="11500" b="1" i="1">
                <a:solidFill>
                  <a:schemeClr val="bg1"/>
                </a:solidFill>
                <a:latin typeface="+mj-lt"/>
              </a:defRPr>
            </a:lvl1pPr>
          </a:lstStyle>
          <a:p>
            <a:r>
              <a:rPr lang="fi-FI" dirty="0"/>
              <a:t>OTSIKKO</a:t>
            </a:r>
          </a:p>
        </p:txBody>
      </p:sp>
      <p:pic>
        <p:nvPicPr>
          <p:cNvPr id="7" name="Kuva 6">
            <a:extLst>
              <a:ext uri="{FF2B5EF4-FFF2-40B4-BE49-F238E27FC236}">
                <a16:creationId xmlns:a16="http://schemas.microsoft.com/office/drawing/2014/main" id="{2EB02E3B-ED37-446F-ADB0-0F423818A5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825" y="5398869"/>
            <a:ext cx="3659689" cy="1360868"/>
          </a:xfrm>
          <a:prstGeom prst="rect">
            <a:avLst/>
          </a:prstGeom>
        </p:spPr>
      </p:pic>
    </p:spTree>
    <p:extLst>
      <p:ext uri="{BB962C8B-B14F-4D97-AF65-F5344CB8AC3E}">
        <p14:creationId xmlns:p14="http://schemas.microsoft.com/office/powerpoint/2010/main" val="3322340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ÄLTÖ 2">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D280D596-AA02-4D58-A4C1-BF6F1A5C2D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Otsikko 1">
            <a:extLst>
              <a:ext uri="{FF2B5EF4-FFF2-40B4-BE49-F238E27FC236}">
                <a16:creationId xmlns:a16="http://schemas.microsoft.com/office/drawing/2014/main" id="{A6D5150A-2887-4069-964E-9B6DE3BED1CB}"/>
              </a:ext>
            </a:extLst>
          </p:cNvPr>
          <p:cNvSpPr>
            <a:spLocks noGrp="1"/>
          </p:cNvSpPr>
          <p:nvPr>
            <p:ph type="title" hasCustomPrompt="1"/>
          </p:nvPr>
        </p:nvSpPr>
        <p:spPr>
          <a:xfrm>
            <a:off x="1362307" y="4602588"/>
            <a:ext cx="4057185" cy="1325563"/>
          </a:xfrm>
        </p:spPr>
        <p:txBody>
          <a:bodyPr>
            <a:normAutofit/>
          </a:bodyPr>
          <a:lstStyle>
            <a:lvl1pPr>
              <a:defRPr sz="8000" b="1" i="1">
                <a:solidFill>
                  <a:schemeClr val="accent1"/>
                </a:solidFill>
                <a:latin typeface="+mj-lt"/>
              </a:defRPr>
            </a:lvl1pPr>
          </a:lstStyle>
          <a:p>
            <a:r>
              <a:rPr lang="fi-FI" dirty="0"/>
              <a:t>SISÄLTÖ</a:t>
            </a:r>
          </a:p>
        </p:txBody>
      </p:sp>
    </p:spTree>
    <p:extLst>
      <p:ext uri="{BB962C8B-B14F-4D97-AF65-F5344CB8AC3E}">
        <p14:creationId xmlns:p14="http://schemas.microsoft.com/office/powerpoint/2010/main" val="2549262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SÄLTÖ 1">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9EFA9563-1DE6-4E49-9A8D-5F85FC0C0FF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Otsikko 1">
            <a:extLst>
              <a:ext uri="{FF2B5EF4-FFF2-40B4-BE49-F238E27FC236}">
                <a16:creationId xmlns:a16="http://schemas.microsoft.com/office/drawing/2014/main" id="{A6D5150A-2887-4069-964E-9B6DE3BED1CB}"/>
              </a:ext>
            </a:extLst>
          </p:cNvPr>
          <p:cNvSpPr>
            <a:spLocks noGrp="1"/>
          </p:cNvSpPr>
          <p:nvPr>
            <p:ph type="title" hasCustomPrompt="1"/>
          </p:nvPr>
        </p:nvSpPr>
        <p:spPr>
          <a:xfrm>
            <a:off x="1406912" y="432032"/>
            <a:ext cx="4057185" cy="1325563"/>
          </a:xfrm>
        </p:spPr>
        <p:txBody>
          <a:bodyPr>
            <a:normAutofit/>
          </a:bodyPr>
          <a:lstStyle>
            <a:lvl1pPr>
              <a:defRPr sz="8000" b="1" i="1">
                <a:solidFill>
                  <a:schemeClr val="bg1"/>
                </a:solidFill>
                <a:latin typeface="+mj-lt"/>
              </a:defRPr>
            </a:lvl1pPr>
          </a:lstStyle>
          <a:p>
            <a:r>
              <a:rPr lang="fi-FI" dirty="0"/>
              <a:t>SISÄLTÖ</a:t>
            </a:r>
          </a:p>
        </p:txBody>
      </p:sp>
    </p:spTree>
    <p:extLst>
      <p:ext uri="{BB962C8B-B14F-4D97-AF65-F5344CB8AC3E}">
        <p14:creationId xmlns:p14="http://schemas.microsoft.com/office/powerpoint/2010/main" val="282465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ÄLTÖ 3">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B95F4241-C4CF-4318-A5D7-92731436DA1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Otsikko 1">
            <a:extLst>
              <a:ext uri="{FF2B5EF4-FFF2-40B4-BE49-F238E27FC236}">
                <a16:creationId xmlns:a16="http://schemas.microsoft.com/office/drawing/2014/main" id="{DDA3F8B2-E1F5-42A8-A56F-198891D818EE}"/>
              </a:ext>
            </a:extLst>
          </p:cNvPr>
          <p:cNvSpPr>
            <a:spLocks noGrp="1"/>
          </p:cNvSpPr>
          <p:nvPr>
            <p:ph type="title" hasCustomPrompt="1"/>
          </p:nvPr>
        </p:nvSpPr>
        <p:spPr>
          <a:xfrm>
            <a:off x="1406912" y="432032"/>
            <a:ext cx="4057185" cy="1325563"/>
          </a:xfrm>
        </p:spPr>
        <p:txBody>
          <a:bodyPr>
            <a:normAutofit/>
          </a:bodyPr>
          <a:lstStyle>
            <a:lvl1pPr>
              <a:defRPr sz="8000" b="1" i="1">
                <a:solidFill>
                  <a:schemeClr val="bg1"/>
                </a:solidFill>
                <a:latin typeface="+mj-lt"/>
              </a:defRPr>
            </a:lvl1pPr>
          </a:lstStyle>
          <a:p>
            <a:r>
              <a:rPr lang="fi-FI" dirty="0"/>
              <a:t>SISÄLTÖ</a:t>
            </a:r>
          </a:p>
        </p:txBody>
      </p:sp>
    </p:spTree>
    <p:extLst>
      <p:ext uri="{BB962C8B-B14F-4D97-AF65-F5344CB8AC3E}">
        <p14:creationId xmlns:p14="http://schemas.microsoft.com/office/powerpoint/2010/main" val="334131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TSIKKO 2">
    <p:spTree>
      <p:nvGrpSpPr>
        <p:cNvPr id="1" name=""/>
        <p:cNvGrpSpPr/>
        <p:nvPr/>
      </p:nvGrpSpPr>
      <p:grpSpPr>
        <a:xfrm>
          <a:off x="0" y="0"/>
          <a:ext cx="0" cy="0"/>
          <a:chOff x="0" y="0"/>
          <a:chExt cx="0" cy="0"/>
        </a:xfrm>
      </p:grpSpPr>
      <p:pic>
        <p:nvPicPr>
          <p:cNvPr id="4" name="Kuva 3" descr="Kuva, joka sisältää kohteen ruoho, ulko, puisto, poseeraaminen&#10;&#10;Kuvaus luotu automaattisesti">
            <a:extLst>
              <a:ext uri="{FF2B5EF4-FFF2-40B4-BE49-F238E27FC236}">
                <a16:creationId xmlns:a16="http://schemas.microsoft.com/office/drawing/2014/main" id="{E08C9377-18A6-496F-9F22-5145F9252B4C}"/>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tsikko 1">
            <a:extLst>
              <a:ext uri="{FF2B5EF4-FFF2-40B4-BE49-F238E27FC236}">
                <a16:creationId xmlns:a16="http://schemas.microsoft.com/office/drawing/2014/main" id="{AE01D81B-845C-4801-AFD4-B251A9703CD9}"/>
              </a:ext>
            </a:extLst>
          </p:cNvPr>
          <p:cNvSpPr>
            <a:spLocks noGrp="1"/>
          </p:cNvSpPr>
          <p:nvPr>
            <p:ph type="ctrTitle" hasCustomPrompt="1"/>
          </p:nvPr>
        </p:nvSpPr>
        <p:spPr>
          <a:xfrm>
            <a:off x="0" y="3260745"/>
            <a:ext cx="12192000" cy="1712892"/>
          </a:xfrm>
        </p:spPr>
        <p:txBody>
          <a:bodyPr anchor="ctr">
            <a:noAutofit/>
          </a:bodyPr>
          <a:lstStyle>
            <a:lvl1pPr algn="ctr">
              <a:lnSpc>
                <a:spcPct val="100000"/>
              </a:lnSpc>
              <a:defRPr sz="11500" b="1" i="1">
                <a:solidFill>
                  <a:schemeClr val="bg1"/>
                </a:solidFill>
                <a:latin typeface="+mj-lt"/>
              </a:defRPr>
            </a:lvl1pPr>
          </a:lstStyle>
          <a:p>
            <a:r>
              <a:rPr lang="fi-FI" dirty="0"/>
              <a:t>OTSIKKO</a:t>
            </a:r>
          </a:p>
        </p:txBody>
      </p:sp>
      <p:pic>
        <p:nvPicPr>
          <p:cNvPr id="5" name="Kuva 4">
            <a:extLst>
              <a:ext uri="{FF2B5EF4-FFF2-40B4-BE49-F238E27FC236}">
                <a16:creationId xmlns:a16="http://schemas.microsoft.com/office/drawing/2014/main" id="{B9283349-FCEA-4A8F-B929-D453FF929C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825" y="5398869"/>
            <a:ext cx="3659689" cy="1360868"/>
          </a:xfrm>
          <a:prstGeom prst="rect">
            <a:avLst/>
          </a:prstGeom>
        </p:spPr>
      </p:pic>
    </p:spTree>
    <p:extLst>
      <p:ext uri="{BB962C8B-B14F-4D97-AF65-F5344CB8AC3E}">
        <p14:creationId xmlns:p14="http://schemas.microsoft.com/office/powerpoint/2010/main" val="216162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KSTILAATIKKO 3">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6C013990-848B-4BA4-8146-1D2B038BE78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1"/>
            <a:ext cx="12269972" cy="6901859"/>
          </a:xfrm>
          <a:prstGeom prst="rect">
            <a:avLst/>
          </a:prstGeom>
        </p:spPr>
      </p:pic>
      <p:sp>
        <p:nvSpPr>
          <p:cNvPr id="2" name="Otsikko 1">
            <a:extLst>
              <a:ext uri="{FF2B5EF4-FFF2-40B4-BE49-F238E27FC236}">
                <a16:creationId xmlns:a16="http://schemas.microsoft.com/office/drawing/2014/main" id="{0509D2F5-D7B3-4ED8-B3DA-0AC50ABED185}"/>
              </a:ext>
            </a:extLst>
          </p:cNvPr>
          <p:cNvSpPr>
            <a:spLocks noGrp="1"/>
          </p:cNvSpPr>
          <p:nvPr>
            <p:ph type="title" hasCustomPrompt="1"/>
          </p:nvPr>
        </p:nvSpPr>
        <p:spPr>
          <a:xfrm>
            <a:off x="838200" y="365125"/>
            <a:ext cx="6842760" cy="1325563"/>
          </a:xfrm>
        </p:spPr>
        <p:txBody>
          <a:bodyPr/>
          <a:lstStyle>
            <a:lvl1pPr>
              <a:defRPr b="1" i="1">
                <a:solidFill>
                  <a:schemeClr val="tx1"/>
                </a:solidFill>
                <a:latin typeface="+mj-lt"/>
              </a:defRPr>
            </a:lvl1pPr>
          </a:lstStyle>
          <a:p>
            <a:r>
              <a:rPr lang="fi-FI" dirty="0"/>
              <a:t>OTSIKKO</a:t>
            </a:r>
          </a:p>
        </p:txBody>
      </p:sp>
      <p:sp>
        <p:nvSpPr>
          <p:cNvPr id="3" name="Sisällön paikkamerkki 2">
            <a:extLst>
              <a:ext uri="{FF2B5EF4-FFF2-40B4-BE49-F238E27FC236}">
                <a16:creationId xmlns:a16="http://schemas.microsoft.com/office/drawing/2014/main" id="{C4F1ADAF-47F6-4ADA-8E65-FCFBCDBF8AE9}"/>
              </a:ext>
            </a:extLst>
          </p:cNvPr>
          <p:cNvSpPr>
            <a:spLocks noGrp="1"/>
          </p:cNvSpPr>
          <p:nvPr>
            <p:ph sz="half" idx="1"/>
          </p:nvPr>
        </p:nvSpPr>
        <p:spPr>
          <a:xfrm>
            <a:off x="838200" y="1825625"/>
            <a:ext cx="5181600" cy="4351338"/>
          </a:xfrm>
        </p:spPr>
        <p:txBody>
          <a:bodyPr/>
          <a:lstStyle>
            <a:lvl1pPr>
              <a:defRPr>
                <a:latin typeface="+mj-lt"/>
                <a:ea typeface="HGGothicE" panose="020B0400000000000000" pitchFamily="49" charset="-128"/>
              </a:defRPr>
            </a:lvl1pPr>
            <a:lvl2pPr>
              <a:defRPr>
                <a:latin typeface="+mj-lt"/>
                <a:ea typeface="HGGothicE" panose="020B0400000000000000" pitchFamily="49" charset="-128"/>
              </a:defRPr>
            </a:lvl2pPr>
            <a:lvl3pPr>
              <a:defRPr>
                <a:latin typeface="+mj-lt"/>
                <a:ea typeface="HGGothicE" panose="020B0400000000000000" pitchFamily="49" charset="-128"/>
              </a:defRPr>
            </a:lvl3pPr>
            <a:lvl4pPr>
              <a:defRPr>
                <a:latin typeface="+mj-lt"/>
                <a:ea typeface="HGGothicE" panose="020B0400000000000000" pitchFamily="49" charset="-128"/>
              </a:defRPr>
            </a:lvl4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pic>
        <p:nvPicPr>
          <p:cNvPr id="8" name="Kuva 7">
            <a:extLst>
              <a:ext uri="{FF2B5EF4-FFF2-40B4-BE49-F238E27FC236}">
                <a16:creationId xmlns:a16="http://schemas.microsoft.com/office/drawing/2014/main" id="{CAEB5D9C-A181-498C-AE95-061315AE89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9545" y="6054298"/>
            <a:ext cx="1900653" cy="705957"/>
          </a:xfrm>
          <a:prstGeom prst="rect">
            <a:avLst/>
          </a:prstGeom>
        </p:spPr>
      </p:pic>
    </p:spTree>
    <p:extLst>
      <p:ext uri="{BB962C8B-B14F-4D97-AF65-F5344CB8AC3E}">
        <p14:creationId xmlns:p14="http://schemas.microsoft.com/office/powerpoint/2010/main" val="3028248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ILAATIKKO">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A5FB04CA-1044-4368-8222-D181B405C18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0509D2F5-D7B3-4ED8-B3DA-0AC50ABED185}"/>
              </a:ext>
            </a:extLst>
          </p:cNvPr>
          <p:cNvSpPr>
            <a:spLocks noGrp="1"/>
          </p:cNvSpPr>
          <p:nvPr>
            <p:ph type="title" hasCustomPrompt="1"/>
          </p:nvPr>
        </p:nvSpPr>
        <p:spPr>
          <a:xfrm>
            <a:off x="838200" y="365125"/>
            <a:ext cx="7221583" cy="1325563"/>
          </a:xfrm>
        </p:spPr>
        <p:txBody>
          <a:bodyPr/>
          <a:lstStyle>
            <a:lvl1pPr>
              <a:defRPr b="1" i="1">
                <a:solidFill>
                  <a:schemeClr val="tx1"/>
                </a:solidFill>
                <a:latin typeface="+mj-lt"/>
              </a:defRPr>
            </a:lvl1pPr>
          </a:lstStyle>
          <a:p>
            <a:r>
              <a:rPr lang="fi-FI" dirty="0"/>
              <a:t>OTSIKKO</a:t>
            </a:r>
          </a:p>
        </p:txBody>
      </p:sp>
      <p:sp>
        <p:nvSpPr>
          <p:cNvPr id="3" name="Sisällön paikkamerkki 2">
            <a:extLst>
              <a:ext uri="{FF2B5EF4-FFF2-40B4-BE49-F238E27FC236}">
                <a16:creationId xmlns:a16="http://schemas.microsoft.com/office/drawing/2014/main" id="{C4F1ADAF-47F6-4ADA-8E65-FCFBCDBF8AE9}"/>
              </a:ext>
            </a:extLst>
          </p:cNvPr>
          <p:cNvSpPr>
            <a:spLocks noGrp="1"/>
          </p:cNvSpPr>
          <p:nvPr>
            <p:ph sz="half" idx="1"/>
          </p:nvPr>
        </p:nvSpPr>
        <p:spPr>
          <a:xfrm>
            <a:off x="838200" y="1825625"/>
            <a:ext cx="5181600" cy="4351338"/>
          </a:xfrm>
        </p:spPr>
        <p:txBody>
          <a:bodyPr/>
          <a:lstStyle>
            <a:lvl1pPr>
              <a:defRPr>
                <a:latin typeface="+mj-lt"/>
                <a:ea typeface="HGGothicE" panose="020B0400000000000000" pitchFamily="49" charset="-128"/>
              </a:defRPr>
            </a:lvl1pPr>
            <a:lvl2pPr>
              <a:defRPr>
                <a:latin typeface="+mj-lt"/>
                <a:ea typeface="HGGothicE" panose="020B0400000000000000" pitchFamily="49" charset="-128"/>
              </a:defRPr>
            </a:lvl2pPr>
            <a:lvl3pPr>
              <a:defRPr>
                <a:latin typeface="+mj-lt"/>
                <a:ea typeface="HGGothicE" panose="020B0400000000000000" pitchFamily="49" charset="-128"/>
              </a:defRPr>
            </a:lvl3pPr>
            <a:lvl4pPr>
              <a:defRPr>
                <a:latin typeface="+mj-lt"/>
                <a:ea typeface="HGGothicE" panose="020B0400000000000000" pitchFamily="49" charset="-128"/>
              </a:defRPr>
            </a:lvl4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pic>
        <p:nvPicPr>
          <p:cNvPr id="9" name="Kuva 8">
            <a:extLst>
              <a:ext uri="{FF2B5EF4-FFF2-40B4-BE49-F238E27FC236}">
                <a16:creationId xmlns:a16="http://schemas.microsoft.com/office/drawing/2014/main" id="{DC8D8DF2-AEF9-491A-AFD4-C9295E6BAE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934" y="6054549"/>
            <a:ext cx="1931339" cy="717354"/>
          </a:xfrm>
          <a:prstGeom prst="rect">
            <a:avLst/>
          </a:prstGeom>
        </p:spPr>
      </p:pic>
    </p:spTree>
    <p:extLst>
      <p:ext uri="{BB962C8B-B14F-4D97-AF65-F5344CB8AC3E}">
        <p14:creationId xmlns:p14="http://schemas.microsoft.com/office/powerpoint/2010/main" val="2023338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KSTILAATIKKO 3">
    <p:spTree>
      <p:nvGrpSpPr>
        <p:cNvPr id="1" name=""/>
        <p:cNvGrpSpPr/>
        <p:nvPr/>
      </p:nvGrpSpPr>
      <p:grpSpPr>
        <a:xfrm>
          <a:off x="0" y="0"/>
          <a:ext cx="0" cy="0"/>
          <a:chOff x="0" y="0"/>
          <a:chExt cx="0" cy="0"/>
        </a:xfrm>
      </p:grpSpPr>
      <p:pic>
        <p:nvPicPr>
          <p:cNvPr id="7" name="Kuva 6" descr="Kuva, joka sisältää kohteen ruoho, kenttä&#10;&#10;Kuvaus luotu automaattisesti">
            <a:extLst>
              <a:ext uri="{FF2B5EF4-FFF2-40B4-BE49-F238E27FC236}">
                <a16:creationId xmlns:a16="http://schemas.microsoft.com/office/drawing/2014/main" id="{0BFE5367-03C0-46B2-AF66-8F15911C569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0509D2F5-D7B3-4ED8-B3DA-0AC50ABED185}"/>
              </a:ext>
            </a:extLst>
          </p:cNvPr>
          <p:cNvSpPr>
            <a:spLocks noGrp="1"/>
          </p:cNvSpPr>
          <p:nvPr>
            <p:ph type="title" hasCustomPrompt="1"/>
          </p:nvPr>
        </p:nvSpPr>
        <p:spPr>
          <a:xfrm>
            <a:off x="838200" y="365125"/>
            <a:ext cx="6842760" cy="1325563"/>
          </a:xfrm>
        </p:spPr>
        <p:txBody>
          <a:bodyPr/>
          <a:lstStyle>
            <a:lvl1pPr>
              <a:defRPr b="1" i="1">
                <a:solidFill>
                  <a:schemeClr val="tx1"/>
                </a:solidFill>
                <a:latin typeface="+mj-lt"/>
              </a:defRPr>
            </a:lvl1pPr>
          </a:lstStyle>
          <a:p>
            <a:r>
              <a:rPr lang="fi-FI" dirty="0"/>
              <a:t>OTSIKKO</a:t>
            </a:r>
          </a:p>
        </p:txBody>
      </p:sp>
      <p:sp>
        <p:nvSpPr>
          <p:cNvPr id="3" name="Sisällön paikkamerkki 2">
            <a:extLst>
              <a:ext uri="{FF2B5EF4-FFF2-40B4-BE49-F238E27FC236}">
                <a16:creationId xmlns:a16="http://schemas.microsoft.com/office/drawing/2014/main" id="{C4F1ADAF-47F6-4ADA-8E65-FCFBCDBF8AE9}"/>
              </a:ext>
            </a:extLst>
          </p:cNvPr>
          <p:cNvSpPr>
            <a:spLocks noGrp="1"/>
          </p:cNvSpPr>
          <p:nvPr>
            <p:ph sz="half" idx="1"/>
          </p:nvPr>
        </p:nvSpPr>
        <p:spPr>
          <a:xfrm>
            <a:off x="838200" y="1825625"/>
            <a:ext cx="5181600" cy="4351338"/>
          </a:xfrm>
        </p:spPr>
        <p:txBody>
          <a:bodyPr/>
          <a:lstStyle>
            <a:lvl1pPr>
              <a:defRPr>
                <a:latin typeface="+mj-lt"/>
                <a:ea typeface="HGGothicE" panose="020B0400000000000000" pitchFamily="49" charset="-128"/>
              </a:defRPr>
            </a:lvl1pPr>
            <a:lvl2pPr>
              <a:defRPr>
                <a:latin typeface="+mj-lt"/>
                <a:ea typeface="HGGothicE" panose="020B0400000000000000" pitchFamily="49" charset="-128"/>
              </a:defRPr>
            </a:lvl2pPr>
            <a:lvl3pPr>
              <a:defRPr>
                <a:latin typeface="+mj-lt"/>
                <a:ea typeface="HGGothicE" panose="020B0400000000000000" pitchFamily="49" charset="-128"/>
              </a:defRPr>
            </a:lvl3pPr>
            <a:lvl4pPr>
              <a:defRPr>
                <a:latin typeface="+mj-lt"/>
                <a:ea typeface="HGGothicE" panose="020B0400000000000000" pitchFamily="49" charset="-128"/>
              </a:defRPr>
            </a:lvl4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pic>
        <p:nvPicPr>
          <p:cNvPr id="9" name="Kuva 8">
            <a:extLst>
              <a:ext uri="{FF2B5EF4-FFF2-40B4-BE49-F238E27FC236}">
                <a16:creationId xmlns:a16="http://schemas.microsoft.com/office/drawing/2014/main" id="{6C9AB5BB-C0F5-468F-BB56-5CD849C906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934" y="6054549"/>
            <a:ext cx="1931339" cy="717354"/>
          </a:xfrm>
          <a:prstGeom prst="rect">
            <a:avLst/>
          </a:prstGeom>
        </p:spPr>
      </p:pic>
    </p:spTree>
    <p:extLst>
      <p:ext uri="{BB962C8B-B14F-4D97-AF65-F5344CB8AC3E}">
        <p14:creationId xmlns:p14="http://schemas.microsoft.com/office/powerpoint/2010/main" val="162518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ILAATIKKO 2">
    <p:spTree>
      <p:nvGrpSpPr>
        <p:cNvPr id="1" name=""/>
        <p:cNvGrpSpPr/>
        <p:nvPr/>
      </p:nvGrpSpPr>
      <p:grpSpPr>
        <a:xfrm>
          <a:off x="0" y="0"/>
          <a:ext cx="0" cy="0"/>
          <a:chOff x="0" y="0"/>
          <a:chExt cx="0" cy="0"/>
        </a:xfrm>
      </p:grpSpPr>
      <p:pic>
        <p:nvPicPr>
          <p:cNvPr id="5" name="Kuva 4" descr="Kuva, joka sisältää kohteen henkilö, päällä pitäminen&#10;&#10;Kuvaus luotu automaattisesti">
            <a:extLst>
              <a:ext uri="{FF2B5EF4-FFF2-40B4-BE49-F238E27FC236}">
                <a16:creationId xmlns:a16="http://schemas.microsoft.com/office/drawing/2014/main" id="{BB458F99-CB55-4398-86AD-675A47F6C8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0509D2F5-D7B3-4ED8-B3DA-0AC50ABED185}"/>
              </a:ext>
            </a:extLst>
          </p:cNvPr>
          <p:cNvSpPr>
            <a:spLocks noGrp="1"/>
          </p:cNvSpPr>
          <p:nvPr>
            <p:ph type="title" hasCustomPrompt="1"/>
          </p:nvPr>
        </p:nvSpPr>
        <p:spPr/>
        <p:txBody>
          <a:bodyPr/>
          <a:lstStyle>
            <a:lvl1pPr>
              <a:defRPr b="1" i="1">
                <a:solidFill>
                  <a:schemeClr val="tx1"/>
                </a:solidFill>
                <a:latin typeface="+mj-lt"/>
              </a:defRPr>
            </a:lvl1pPr>
          </a:lstStyle>
          <a:p>
            <a:r>
              <a:rPr lang="fi-FI" dirty="0"/>
              <a:t>OTSIKKO</a:t>
            </a:r>
          </a:p>
        </p:txBody>
      </p:sp>
      <p:sp>
        <p:nvSpPr>
          <p:cNvPr id="3" name="Sisällön paikkamerkki 2">
            <a:extLst>
              <a:ext uri="{FF2B5EF4-FFF2-40B4-BE49-F238E27FC236}">
                <a16:creationId xmlns:a16="http://schemas.microsoft.com/office/drawing/2014/main" id="{C4F1ADAF-47F6-4ADA-8E65-FCFBCDBF8AE9}"/>
              </a:ext>
            </a:extLst>
          </p:cNvPr>
          <p:cNvSpPr>
            <a:spLocks noGrp="1"/>
          </p:cNvSpPr>
          <p:nvPr>
            <p:ph sz="half" idx="1"/>
          </p:nvPr>
        </p:nvSpPr>
        <p:spPr>
          <a:xfrm>
            <a:off x="838200" y="1825625"/>
            <a:ext cx="5181600" cy="4351338"/>
          </a:xfrm>
        </p:spPr>
        <p:txBody>
          <a:bodyPr/>
          <a:lstStyle>
            <a:lvl1pPr>
              <a:defRPr>
                <a:latin typeface="+mj-lt"/>
                <a:ea typeface="HGGothicE" panose="020B0400000000000000" pitchFamily="49" charset="-128"/>
              </a:defRPr>
            </a:lvl1pPr>
            <a:lvl2pPr>
              <a:defRPr>
                <a:latin typeface="+mj-lt"/>
                <a:ea typeface="HGGothicE" panose="020B0400000000000000" pitchFamily="49" charset="-128"/>
              </a:defRPr>
            </a:lvl2pPr>
            <a:lvl3pPr>
              <a:defRPr>
                <a:latin typeface="+mj-lt"/>
                <a:ea typeface="HGGothicE" panose="020B0400000000000000" pitchFamily="49" charset="-128"/>
              </a:defRPr>
            </a:lvl3pPr>
            <a:lvl4pPr>
              <a:defRPr>
                <a:latin typeface="+mj-lt"/>
                <a:ea typeface="HGGothicE" panose="020B0400000000000000" pitchFamily="49" charset="-128"/>
              </a:defRPr>
            </a:lvl4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pic>
        <p:nvPicPr>
          <p:cNvPr id="8" name="Kuva 7">
            <a:extLst>
              <a:ext uri="{FF2B5EF4-FFF2-40B4-BE49-F238E27FC236}">
                <a16:creationId xmlns:a16="http://schemas.microsoft.com/office/drawing/2014/main" id="{B9E9C5FF-AF34-465F-9DE7-81910EC581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9545" y="6054298"/>
            <a:ext cx="1900653" cy="705957"/>
          </a:xfrm>
          <a:prstGeom prst="rect">
            <a:avLst/>
          </a:prstGeom>
        </p:spPr>
      </p:pic>
    </p:spTree>
    <p:extLst>
      <p:ext uri="{BB962C8B-B14F-4D97-AF65-F5344CB8AC3E}">
        <p14:creationId xmlns:p14="http://schemas.microsoft.com/office/powerpoint/2010/main" val="3229232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EKSTILAATIKKO 3">
    <p:spTree>
      <p:nvGrpSpPr>
        <p:cNvPr id="1" name=""/>
        <p:cNvGrpSpPr/>
        <p:nvPr/>
      </p:nvGrpSpPr>
      <p:grpSpPr>
        <a:xfrm>
          <a:off x="0" y="0"/>
          <a:ext cx="0" cy="0"/>
          <a:chOff x="0" y="0"/>
          <a:chExt cx="0" cy="0"/>
        </a:xfrm>
      </p:grpSpPr>
      <p:pic>
        <p:nvPicPr>
          <p:cNvPr id="5" name="Kuva 4" descr="Kuva, joka sisältää kohteen ruoho, ulko, kenttä&#10;&#10;Kuvaus luotu automaattisesti">
            <a:extLst>
              <a:ext uri="{FF2B5EF4-FFF2-40B4-BE49-F238E27FC236}">
                <a16:creationId xmlns:a16="http://schemas.microsoft.com/office/drawing/2014/main" id="{CB43A13D-DF3E-4DEE-8A0B-CD2E4C80257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0509D2F5-D7B3-4ED8-B3DA-0AC50ABED185}"/>
              </a:ext>
            </a:extLst>
          </p:cNvPr>
          <p:cNvSpPr>
            <a:spLocks noGrp="1"/>
          </p:cNvSpPr>
          <p:nvPr>
            <p:ph type="title" hasCustomPrompt="1"/>
          </p:nvPr>
        </p:nvSpPr>
        <p:spPr>
          <a:xfrm>
            <a:off x="838200" y="365125"/>
            <a:ext cx="6842760" cy="1325563"/>
          </a:xfrm>
        </p:spPr>
        <p:txBody>
          <a:bodyPr/>
          <a:lstStyle>
            <a:lvl1pPr>
              <a:defRPr b="1" i="1">
                <a:solidFill>
                  <a:schemeClr val="tx1"/>
                </a:solidFill>
                <a:latin typeface="+mj-lt"/>
              </a:defRPr>
            </a:lvl1pPr>
          </a:lstStyle>
          <a:p>
            <a:r>
              <a:rPr lang="fi-FI" dirty="0"/>
              <a:t>OTSIKKO</a:t>
            </a:r>
          </a:p>
        </p:txBody>
      </p:sp>
      <p:sp>
        <p:nvSpPr>
          <p:cNvPr id="3" name="Sisällön paikkamerkki 2">
            <a:extLst>
              <a:ext uri="{FF2B5EF4-FFF2-40B4-BE49-F238E27FC236}">
                <a16:creationId xmlns:a16="http://schemas.microsoft.com/office/drawing/2014/main" id="{C4F1ADAF-47F6-4ADA-8E65-FCFBCDBF8AE9}"/>
              </a:ext>
            </a:extLst>
          </p:cNvPr>
          <p:cNvSpPr>
            <a:spLocks noGrp="1"/>
          </p:cNvSpPr>
          <p:nvPr>
            <p:ph sz="half" idx="1"/>
          </p:nvPr>
        </p:nvSpPr>
        <p:spPr>
          <a:xfrm>
            <a:off x="838200" y="1825625"/>
            <a:ext cx="5181600" cy="4351338"/>
          </a:xfrm>
        </p:spPr>
        <p:txBody>
          <a:bodyPr/>
          <a:lstStyle>
            <a:lvl1pPr>
              <a:defRPr>
                <a:latin typeface="+mj-lt"/>
                <a:ea typeface="HGGothicE" panose="020B0400000000000000" pitchFamily="49" charset="-128"/>
              </a:defRPr>
            </a:lvl1pPr>
            <a:lvl2pPr>
              <a:defRPr>
                <a:latin typeface="+mj-lt"/>
                <a:ea typeface="HGGothicE" panose="020B0400000000000000" pitchFamily="49" charset="-128"/>
              </a:defRPr>
            </a:lvl2pPr>
            <a:lvl3pPr>
              <a:defRPr>
                <a:latin typeface="+mj-lt"/>
                <a:ea typeface="HGGothicE" panose="020B0400000000000000" pitchFamily="49" charset="-128"/>
              </a:defRPr>
            </a:lvl3pPr>
            <a:lvl4pPr>
              <a:defRPr>
                <a:latin typeface="+mj-lt"/>
                <a:ea typeface="HGGothicE" panose="020B0400000000000000" pitchFamily="49" charset="-128"/>
              </a:defRPr>
            </a:lvl4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pic>
        <p:nvPicPr>
          <p:cNvPr id="8" name="Kuva 7">
            <a:extLst>
              <a:ext uri="{FF2B5EF4-FFF2-40B4-BE49-F238E27FC236}">
                <a16:creationId xmlns:a16="http://schemas.microsoft.com/office/drawing/2014/main" id="{6577698D-580F-44BE-8B68-32961FD6BA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934" y="6054549"/>
            <a:ext cx="1931339" cy="717354"/>
          </a:xfrm>
          <a:prstGeom prst="rect">
            <a:avLst/>
          </a:prstGeom>
        </p:spPr>
      </p:pic>
    </p:spTree>
    <p:extLst>
      <p:ext uri="{BB962C8B-B14F-4D97-AF65-F5344CB8AC3E}">
        <p14:creationId xmlns:p14="http://schemas.microsoft.com/office/powerpoint/2010/main" val="3309202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ILAATIKKO 5">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E24865CB-28D1-4BC0-9742-10BAF343085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0509D2F5-D7B3-4ED8-B3DA-0AC50ABED185}"/>
              </a:ext>
            </a:extLst>
          </p:cNvPr>
          <p:cNvSpPr>
            <a:spLocks noGrp="1"/>
          </p:cNvSpPr>
          <p:nvPr>
            <p:ph type="title" hasCustomPrompt="1"/>
          </p:nvPr>
        </p:nvSpPr>
        <p:spPr>
          <a:xfrm>
            <a:off x="838200" y="365125"/>
            <a:ext cx="8331926" cy="1325563"/>
          </a:xfrm>
        </p:spPr>
        <p:txBody>
          <a:bodyPr/>
          <a:lstStyle>
            <a:lvl1pPr>
              <a:defRPr b="1" i="1">
                <a:solidFill>
                  <a:schemeClr val="tx1"/>
                </a:solidFill>
                <a:latin typeface="+mj-lt"/>
              </a:defRPr>
            </a:lvl1pPr>
          </a:lstStyle>
          <a:p>
            <a:r>
              <a:rPr lang="fi-FI" dirty="0"/>
              <a:t>OTSIKKO</a:t>
            </a:r>
          </a:p>
        </p:txBody>
      </p:sp>
      <p:sp>
        <p:nvSpPr>
          <p:cNvPr id="3" name="Sisällön paikkamerkki 2">
            <a:extLst>
              <a:ext uri="{FF2B5EF4-FFF2-40B4-BE49-F238E27FC236}">
                <a16:creationId xmlns:a16="http://schemas.microsoft.com/office/drawing/2014/main" id="{C4F1ADAF-47F6-4ADA-8E65-FCFBCDBF8AE9}"/>
              </a:ext>
            </a:extLst>
          </p:cNvPr>
          <p:cNvSpPr>
            <a:spLocks noGrp="1"/>
          </p:cNvSpPr>
          <p:nvPr>
            <p:ph sz="half" idx="1"/>
          </p:nvPr>
        </p:nvSpPr>
        <p:spPr>
          <a:xfrm>
            <a:off x="838200" y="1825625"/>
            <a:ext cx="5181600" cy="4351338"/>
          </a:xfrm>
        </p:spPr>
        <p:txBody>
          <a:bodyPr/>
          <a:lstStyle>
            <a:lvl1pPr>
              <a:defRPr>
                <a:latin typeface="+mj-lt"/>
                <a:ea typeface="HGGothicE" panose="020B0400000000000000" pitchFamily="49" charset="-128"/>
              </a:defRPr>
            </a:lvl1pPr>
            <a:lvl2pPr>
              <a:defRPr>
                <a:latin typeface="+mj-lt"/>
                <a:ea typeface="HGGothicE" panose="020B0400000000000000" pitchFamily="49" charset="-128"/>
              </a:defRPr>
            </a:lvl2pPr>
            <a:lvl3pPr>
              <a:defRPr>
                <a:latin typeface="+mj-lt"/>
                <a:ea typeface="HGGothicE" panose="020B0400000000000000" pitchFamily="49" charset="-128"/>
              </a:defRPr>
            </a:lvl3pPr>
            <a:lvl4pPr>
              <a:defRPr>
                <a:latin typeface="+mj-lt"/>
                <a:ea typeface="HGGothicE" panose="020B0400000000000000" pitchFamily="49" charset="-128"/>
              </a:defRPr>
            </a:lvl4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pic>
        <p:nvPicPr>
          <p:cNvPr id="9" name="Kuva 8">
            <a:extLst>
              <a:ext uri="{FF2B5EF4-FFF2-40B4-BE49-F238E27FC236}">
                <a16:creationId xmlns:a16="http://schemas.microsoft.com/office/drawing/2014/main" id="{EFE38262-9433-4B7B-9FD4-350DD5CC86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934" y="6054549"/>
            <a:ext cx="1931339" cy="717354"/>
          </a:xfrm>
          <a:prstGeom prst="rect">
            <a:avLst/>
          </a:prstGeom>
        </p:spPr>
      </p:pic>
    </p:spTree>
    <p:extLst>
      <p:ext uri="{BB962C8B-B14F-4D97-AF65-F5344CB8AC3E}">
        <p14:creationId xmlns:p14="http://schemas.microsoft.com/office/powerpoint/2010/main" val="15933682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ILAATIKKO 6">
    <p:spTree>
      <p:nvGrpSpPr>
        <p:cNvPr id="1" name=""/>
        <p:cNvGrpSpPr/>
        <p:nvPr/>
      </p:nvGrpSpPr>
      <p:grpSpPr>
        <a:xfrm>
          <a:off x="0" y="0"/>
          <a:ext cx="0" cy="0"/>
          <a:chOff x="0" y="0"/>
          <a:chExt cx="0" cy="0"/>
        </a:xfrm>
      </p:grpSpPr>
      <p:pic>
        <p:nvPicPr>
          <p:cNvPr id="7" name="Kuva 6" descr="Kuva, joka sisältää kohteen teksti&#10;&#10;Kuvaus luotu automaattisesti">
            <a:extLst>
              <a:ext uri="{FF2B5EF4-FFF2-40B4-BE49-F238E27FC236}">
                <a16:creationId xmlns:a16="http://schemas.microsoft.com/office/drawing/2014/main" id="{2A34360D-3513-4825-9E20-CE377586810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0509D2F5-D7B3-4ED8-B3DA-0AC50ABED185}"/>
              </a:ext>
            </a:extLst>
          </p:cNvPr>
          <p:cNvSpPr>
            <a:spLocks noGrp="1"/>
          </p:cNvSpPr>
          <p:nvPr>
            <p:ph type="title" hasCustomPrompt="1"/>
          </p:nvPr>
        </p:nvSpPr>
        <p:spPr>
          <a:xfrm>
            <a:off x="838200" y="365125"/>
            <a:ext cx="7639594" cy="1325563"/>
          </a:xfrm>
        </p:spPr>
        <p:txBody>
          <a:bodyPr/>
          <a:lstStyle>
            <a:lvl1pPr>
              <a:defRPr b="1" i="1">
                <a:solidFill>
                  <a:schemeClr val="tx1"/>
                </a:solidFill>
                <a:latin typeface="+mj-lt"/>
              </a:defRPr>
            </a:lvl1pPr>
          </a:lstStyle>
          <a:p>
            <a:r>
              <a:rPr lang="fi-FI" dirty="0"/>
              <a:t>OTSIKKO</a:t>
            </a:r>
          </a:p>
        </p:txBody>
      </p:sp>
      <p:sp>
        <p:nvSpPr>
          <p:cNvPr id="3" name="Sisällön paikkamerkki 2">
            <a:extLst>
              <a:ext uri="{FF2B5EF4-FFF2-40B4-BE49-F238E27FC236}">
                <a16:creationId xmlns:a16="http://schemas.microsoft.com/office/drawing/2014/main" id="{C4F1ADAF-47F6-4ADA-8E65-FCFBCDBF8AE9}"/>
              </a:ext>
            </a:extLst>
          </p:cNvPr>
          <p:cNvSpPr>
            <a:spLocks noGrp="1"/>
          </p:cNvSpPr>
          <p:nvPr>
            <p:ph sz="half" idx="1"/>
          </p:nvPr>
        </p:nvSpPr>
        <p:spPr>
          <a:xfrm>
            <a:off x="838200" y="1825625"/>
            <a:ext cx="5181600" cy="4351338"/>
          </a:xfrm>
        </p:spPr>
        <p:txBody>
          <a:bodyPr/>
          <a:lstStyle>
            <a:lvl1pPr>
              <a:defRPr>
                <a:latin typeface="+mj-lt"/>
                <a:ea typeface="HGGothicE" panose="020B0400000000000000" pitchFamily="49" charset="-128"/>
              </a:defRPr>
            </a:lvl1pPr>
            <a:lvl2pPr>
              <a:defRPr>
                <a:latin typeface="+mj-lt"/>
                <a:ea typeface="HGGothicE" panose="020B0400000000000000" pitchFamily="49" charset="-128"/>
              </a:defRPr>
            </a:lvl2pPr>
            <a:lvl3pPr>
              <a:defRPr>
                <a:latin typeface="+mj-lt"/>
                <a:ea typeface="HGGothicE" panose="020B0400000000000000" pitchFamily="49" charset="-128"/>
              </a:defRPr>
            </a:lvl3pPr>
            <a:lvl4pPr>
              <a:defRPr>
                <a:latin typeface="+mj-lt"/>
                <a:ea typeface="HGGothicE" panose="020B0400000000000000" pitchFamily="49" charset="-128"/>
              </a:defRPr>
            </a:lvl4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pic>
        <p:nvPicPr>
          <p:cNvPr id="8" name="Kuva 7">
            <a:extLst>
              <a:ext uri="{FF2B5EF4-FFF2-40B4-BE49-F238E27FC236}">
                <a16:creationId xmlns:a16="http://schemas.microsoft.com/office/drawing/2014/main" id="{D5606A25-51B9-4C00-A6DE-1C99597A0A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934" y="6054549"/>
            <a:ext cx="1931339" cy="717354"/>
          </a:xfrm>
          <a:prstGeom prst="rect">
            <a:avLst/>
          </a:prstGeom>
        </p:spPr>
      </p:pic>
    </p:spTree>
    <p:extLst>
      <p:ext uri="{BB962C8B-B14F-4D97-AF65-F5344CB8AC3E}">
        <p14:creationId xmlns:p14="http://schemas.microsoft.com/office/powerpoint/2010/main" val="16242501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EKSTILAATIKKO 6">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6B3914C-3D2E-4849-BA98-B43E9F0F721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0509D2F5-D7B3-4ED8-B3DA-0AC50ABED185}"/>
              </a:ext>
            </a:extLst>
          </p:cNvPr>
          <p:cNvSpPr>
            <a:spLocks noGrp="1"/>
          </p:cNvSpPr>
          <p:nvPr>
            <p:ph type="title" hasCustomPrompt="1"/>
          </p:nvPr>
        </p:nvSpPr>
        <p:spPr>
          <a:xfrm>
            <a:off x="838200" y="365125"/>
            <a:ext cx="7639594" cy="1325563"/>
          </a:xfrm>
        </p:spPr>
        <p:txBody>
          <a:bodyPr/>
          <a:lstStyle>
            <a:lvl1pPr>
              <a:defRPr b="1" i="1">
                <a:solidFill>
                  <a:schemeClr val="tx1"/>
                </a:solidFill>
                <a:latin typeface="+mj-lt"/>
              </a:defRPr>
            </a:lvl1pPr>
          </a:lstStyle>
          <a:p>
            <a:r>
              <a:rPr lang="fi-FI" dirty="0"/>
              <a:t>OTSIKKO</a:t>
            </a:r>
          </a:p>
        </p:txBody>
      </p:sp>
      <p:sp>
        <p:nvSpPr>
          <p:cNvPr id="3" name="Sisällön paikkamerkki 2">
            <a:extLst>
              <a:ext uri="{FF2B5EF4-FFF2-40B4-BE49-F238E27FC236}">
                <a16:creationId xmlns:a16="http://schemas.microsoft.com/office/drawing/2014/main" id="{C4F1ADAF-47F6-4ADA-8E65-FCFBCDBF8AE9}"/>
              </a:ext>
            </a:extLst>
          </p:cNvPr>
          <p:cNvSpPr>
            <a:spLocks noGrp="1"/>
          </p:cNvSpPr>
          <p:nvPr>
            <p:ph sz="half" idx="1"/>
          </p:nvPr>
        </p:nvSpPr>
        <p:spPr>
          <a:xfrm>
            <a:off x="838200" y="1825625"/>
            <a:ext cx="5181600" cy="4351338"/>
          </a:xfrm>
        </p:spPr>
        <p:txBody>
          <a:bodyPr/>
          <a:lstStyle>
            <a:lvl1pPr>
              <a:defRPr>
                <a:latin typeface="+mj-lt"/>
                <a:ea typeface="HGGothicE" panose="020B0400000000000000" pitchFamily="49" charset="-128"/>
              </a:defRPr>
            </a:lvl1pPr>
            <a:lvl2pPr>
              <a:defRPr>
                <a:latin typeface="+mj-lt"/>
                <a:ea typeface="HGGothicE" panose="020B0400000000000000" pitchFamily="49" charset="-128"/>
              </a:defRPr>
            </a:lvl2pPr>
            <a:lvl3pPr>
              <a:defRPr>
                <a:latin typeface="+mj-lt"/>
                <a:ea typeface="HGGothicE" panose="020B0400000000000000" pitchFamily="49" charset="-128"/>
              </a:defRPr>
            </a:lvl3pPr>
            <a:lvl4pPr>
              <a:defRPr>
                <a:latin typeface="+mj-lt"/>
                <a:ea typeface="HGGothicE" panose="020B0400000000000000" pitchFamily="49" charset="-128"/>
              </a:defRPr>
            </a:lvl4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pic>
        <p:nvPicPr>
          <p:cNvPr id="9" name="Kuva 8">
            <a:extLst>
              <a:ext uri="{FF2B5EF4-FFF2-40B4-BE49-F238E27FC236}">
                <a16:creationId xmlns:a16="http://schemas.microsoft.com/office/drawing/2014/main" id="{0C85A299-BD60-4BCF-A153-1FFA1E7B14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934" y="6054549"/>
            <a:ext cx="1931339" cy="717354"/>
          </a:xfrm>
          <a:prstGeom prst="rect">
            <a:avLst/>
          </a:prstGeom>
        </p:spPr>
      </p:pic>
    </p:spTree>
    <p:extLst>
      <p:ext uri="{BB962C8B-B14F-4D97-AF65-F5344CB8AC3E}">
        <p14:creationId xmlns:p14="http://schemas.microsoft.com/office/powerpoint/2010/main" val="3469870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VALKOINEN POHJA TEKSTILLE">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5A41D614-38FB-47FD-8C92-1F433B04FEB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ED10F270-EEC4-49BB-93AD-36E04FFD0EA7}"/>
              </a:ext>
            </a:extLst>
          </p:cNvPr>
          <p:cNvSpPr>
            <a:spLocks noGrp="1"/>
          </p:cNvSpPr>
          <p:nvPr>
            <p:ph type="title" hasCustomPrompt="1"/>
          </p:nvPr>
        </p:nvSpPr>
        <p:spPr/>
        <p:txBody>
          <a:bodyPr/>
          <a:lstStyle>
            <a:lvl1pPr>
              <a:defRPr b="1" i="1">
                <a:latin typeface="+mj-lt"/>
              </a:defRPr>
            </a:lvl1pPr>
          </a:lstStyle>
          <a:p>
            <a:r>
              <a:rPr lang="fi-FI" dirty="0"/>
              <a:t>OTSIKKO</a:t>
            </a:r>
          </a:p>
        </p:txBody>
      </p:sp>
      <p:sp>
        <p:nvSpPr>
          <p:cNvPr id="3" name="Sisällön paikkamerkki 2">
            <a:extLst>
              <a:ext uri="{FF2B5EF4-FFF2-40B4-BE49-F238E27FC236}">
                <a16:creationId xmlns:a16="http://schemas.microsoft.com/office/drawing/2014/main" id="{BEADA9B5-FBDD-43F5-B78A-26EA7FF502D1}"/>
              </a:ext>
            </a:extLst>
          </p:cNvPr>
          <p:cNvSpPr>
            <a:spLocks noGrp="1"/>
          </p:cNvSpPr>
          <p:nvPr>
            <p:ph idx="1"/>
          </p:nvPr>
        </p:nvSpPr>
        <p:spPr>
          <a:xfrm>
            <a:off x="838200" y="1825625"/>
            <a:ext cx="10515600" cy="4351338"/>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Finlandica" panose="00000500000000000000" pitchFamily="2" charset="0"/>
              </a:defRPr>
            </a:lvl5p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p:txBody>
      </p:sp>
      <p:pic>
        <p:nvPicPr>
          <p:cNvPr id="9" name="Kuva 8">
            <a:extLst>
              <a:ext uri="{FF2B5EF4-FFF2-40B4-BE49-F238E27FC236}">
                <a16:creationId xmlns:a16="http://schemas.microsoft.com/office/drawing/2014/main" id="{19E296F6-07C8-4801-A551-312F40A3CA0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9545" y="6054298"/>
            <a:ext cx="1900653" cy="705957"/>
          </a:xfrm>
          <a:prstGeom prst="rect">
            <a:avLst/>
          </a:prstGeom>
        </p:spPr>
      </p:pic>
    </p:spTree>
    <p:extLst>
      <p:ext uri="{BB962C8B-B14F-4D97-AF65-F5344CB8AC3E}">
        <p14:creationId xmlns:p14="http://schemas.microsoft.com/office/powerpoint/2010/main" val="2941827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SININEN POHJA TEKSTILLE">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D1A7C91F-FEE1-45AD-BFCE-2BEBF3A3429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ED10F270-EEC4-49BB-93AD-36E04FFD0EA7}"/>
              </a:ext>
            </a:extLst>
          </p:cNvPr>
          <p:cNvSpPr>
            <a:spLocks noGrp="1"/>
          </p:cNvSpPr>
          <p:nvPr>
            <p:ph type="title" hasCustomPrompt="1"/>
          </p:nvPr>
        </p:nvSpPr>
        <p:spPr/>
        <p:txBody>
          <a:bodyPr/>
          <a:lstStyle>
            <a:lvl1pPr>
              <a:defRPr b="1" i="1">
                <a:solidFill>
                  <a:schemeClr val="bg1"/>
                </a:solidFill>
                <a:latin typeface="+mj-lt"/>
              </a:defRPr>
            </a:lvl1pPr>
          </a:lstStyle>
          <a:p>
            <a:r>
              <a:rPr lang="fi-FI" dirty="0"/>
              <a:t>OTSIKKO</a:t>
            </a:r>
          </a:p>
        </p:txBody>
      </p:sp>
      <p:sp>
        <p:nvSpPr>
          <p:cNvPr id="3" name="Sisällön paikkamerkki 2">
            <a:extLst>
              <a:ext uri="{FF2B5EF4-FFF2-40B4-BE49-F238E27FC236}">
                <a16:creationId xmlns:a16="http://schemas.microsoft.com/office/drawing/2014/main" id="{BEADA9B5-FBDD-43F5-B78A-26EA7FF502D1}"/>
              </a:ext>
            </a:extLst>
          </p:cNvPr>
          <p:cNvSpPr>
            <a:spLocks noGrp="1"/>
          </p:cNvSpPr>
          <p:nvPr>
            <p:ph idx="1"/>
          </p:nvPr>
        </p:nvSpPr>
        <p:spPr>
          <a:xfrm>
            <a:off x="838200" y="1825625"/>
            <a:ext cx="10515600" cy="4351338"/>
          </a:xfrm>
        </p:spPr>
        <p:txBody>
          <a:bodyPr/>
          <a:lstStyle>
            <a:lvl1pPr>
              <a:defRPr>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latin typeface="Finlandica" panose="00000500000000000000" pitchFamily="2" charset="0"/>
              </a:defRPr>
            </a:lvl4pPr>
            <a:lvl5pPr>
              <a:defRPr>
                <a:latin typeface="Finlandica" panose="00000500000000000000" pitchFamily="2" charset="0"/>
              </a:defRPr>
            </a:lvl5pPr>
          </a:lstStyle>
          <a:p>
            <a:pPr lvl="0"/>
            <a:r>
              <a:rPr lang="fi-FI" dirty="0"/>
              <a:t>Muokkaa tekstin perustyylejä napsauttamalla</a:t>
            </a:r>
          </a:p>
          <a:p>
            <a:pPr lvl="1"/>
            <a:r>
              <a:rPr lang="fi-FI" dirty="0"/>
              <a:t>toinen taso</a:t>
            </a:r>
          </a:p>
          <a:p>
            <a:pPr lvl="2"/>
            <a:r>
              <a:rPr lang="fi-FI" dirty="0"/>
              <a:t>kolmas taso</a:t>
            </a:r>
          </a:p>
        </p:txBody>
      </p:sp>
      <p:pic>
        <p:nvPicPr>
          <p:cNvPr id="9" name="Kuva 8">
            <a:extLst>
              <a:ext uri="{FF2B5EF4-FFF2-40B4-BE49-F238E27FC236}">
                <a16:creationId xmlns:a16="http://schemas.microsoft.com/office/drawing/2014/main" id="{44B9935F-64B1-482F-A663-11F6F40A77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934" y="6054549"/>
            <a:ext cx="1931339" cy="717354"/>
          </a:xfrm>
          <a:prstGeom prst="rect">
            <a:avLst/>
          </a:prstGeom>
        </p:spPr>
      </p:pic>
    </p:spTree>
    <p:extLst>
      <p:ext uri="{BB962C8B-B14F-4D97-AF65-F5344CB8AC3E}">
        <p14:creationId xmlns:p14="http://schemas.microsoft.com/office/powerpoint/2010/main" val="1797018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 3">
    <p:spTree>
      <p:nvGrpSpPr>
        <p:cNvPr id="1" name=""/>
        <p:cNvGrpSpPr/>
        <p:nvPr/>
      </p:nvGrpSpPr>
      <p:grpSpPr>
        <a:xfrm>
          <a:off x="0" y="0"/>
          <a:ext cx="0" cy="0"/>
          <a:chOff x="0" y="0"/>
          <a:chExt cx="0" cy="0"/>
        </a:xfrm>
      </p:grpSpPr>
      <p:pic>
        <p:nvPicPr>
          <p:cNvPr id="3" name="Kuva 2" descr="Kuva, joka sisältää kohteen ruoho, jalkapallo, ulko, lapsi&#10;&#10;Kuvaus luotu automaattisesti">
            <a:extLst>
              <a:ext uri="{FF2B5EF4-FFF2-40B4-BE49-F238E27FC236}">
                <a16:creationId xmlns:a16="http://schemas.microsoft.com/office/drawing/2014/main" id="{6D088B1A-8DAA-47A4-ABBF-8077AB7694D2}"/>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Otsikko 1">
            <a:extLst>
              <a:ext uri="{FF2B5EF4-FFF2-40B4-BE49-F238E27FC236}">
                <a16:creationId xmlns:a16="http://schemas.microsoft.com/office/drawing/2014/main" id="{AE01D81B-845C-4801-AFD4-B251A9703CD9}"/>
              </a:ext>
            </a:extLst>
          </p:cNvPr>
          <p:cNvSpPr>
            <a:spLocks noGrp="1"/>
          </p:cNvSpPr>
          <p:nvPr>
            <p:ph type="ctrTitle" hasCustomPrompt="1"/>
          </p:nvPr>
        </p:nvSpPr>
        <p:spPr>
          <a:xfrm>
            <a:off x="0" y="3260745"/>
            <a:ext cx="12192000" cy="1712892"/>
          </a:xfrm>
        </p:spPr>
        <p:txBody>
          <a:bodyPr anchor="ctr">
            <a:noAutofit/>
          </a:bodyPr>
          <a:lstStyle>
            <a:lvl1pPr algn="ctr">
              <a:lnSpc>
                <a:spcPct val="100000"/>
              </a:lnSpc>
              <a:defRPr sz="11500" b="1" i="1">
                <a:solidFill>
                  <a:schemeClr val="bg1"/>
                </a:solidFill>
                <a:latin typeface="Trebuchet MS (Otsikot)"/>
              </a:defRPr>
            </a:lvl1pPr>
          </a:lstStyle>
          <a:p>
            <a:r>
              <a:rPr lang="fi-FI" dirty="0"/>
              <a:t>OTSIKKO</a:t>
            </a:r>
          </a:p>
        </p:txBody>
      </p:sp>
      <p:pic>
        <p:nvPicPr>
          <p:cNvPr id="5" name="Kuva 4">
            <a:extLst>
              <a:ext uri="{FF2B5EF4-FFF2-40B4-BE49-F238E27FC236}">
                <a16:creationId xmlns:a16="http://schemas.microsoft.com/office/drawing/2014/main" id="{0049484D-0FA1-43FB-AC7A-4AB870DDCB9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825" y="5398869"/>
            <a:ext cx="3659689" cy="1360868"/>
          </a:xfrm>
          <a:prstGeom prst="rect">
            <a:avLst/>
          </a:prstGeom>
        </p:spPr>
      </p:pic>
    </p:spTree>
    <p:extLst>
      <p:ext uri="{BB962C8B-B14F-4D97-AF65-F5344CB8AC3E}">
        <p14:creationId xmlns:p14="http://schemas.microsoft.com/office/powerpoint/2010/main" val="33053315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SININEN POHJA TEKSTILLE">
    <p:spTree>
      <p:nvGrpSpPr>
        <p:cNvPr id="1" name=""/>
        <p:cNvGrpSpPr/>
        <p:nvPr/>
      </p:nvGrpSpPr>
      <p:grpSpPr>
        <a:xfrm>
          <a:off x="0" y="0"/>
          <a:ext cx="0" cy="0"/>
          <a:chOff x="0" y="0"/>
          <a:chExt cx="0" cy="0"/>
        </a:xfrm>
      </p:grpSpPr>
      <p:pic>
        <p:nvPicPr>
          <p:cNvPr id="5" name="Kuva 4" descr="Kuva, joka sisältää kohteen neliö&#10;&#10;Kuvaus luotu automaattisesti">
            <a:extLst>
              <a:ext uri="{FF2B5EF4-FFF2-40B4-BE49-F238E27FC236}">
                <a16:creationId xmlns:a16="http://schemas.microsoft.com/office/drawing/2014/main" id="{55D1D03F-9881-4B6E-AE35-0C420F203C0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ED10F270-EEC4-49BB-93AD-36E04FFD0EA7}"/>
              </a:ext>
            </a:extLst>
          </p:cNvPr>
          <p:cNvSpPr>
            <a:spLocks noGrp="1"/>
          </p:cNvSpPr>
          <p:nvPr>
            <p:ph type="title" hasCustomPrompt="1"/>
          </p:nvPr>
        </p:nvSpPr>
        <p:spPr/>
        <p:txBody>
          <a:bodyPr/>
          <a:lstStyle>
            <a:lvl1pPr>
              <a:defRPr b="1" i="1">
                <a:solidFill>
                  <a:srgbClr val="002060"/>
                </a:solidFill>
                <a:latin typeface="+mj-lt"/>
              </a:defRPr>
            </a:lvl1pPr>
          </a:lstStyle>
          <a:p>
            <a:r>
              <a:rPr lang="fi-FI" dirty="0"/>
              <a:t>OTSIKKO</a:t>
            </a:r>
          </a:p>
        </p:txBody>
      </p:sp>
      <p:sp>
        <p:nvSpPr>
          <p:cNvPr id="3" name="Sisällön paikkamerkki 2">
            <a:extLst>
              <a:ext uri="{FF2B5EF4-FFF2-40B4-BE49-F238E27FC236}">
                <a16:creationId xmlns:a16="http://schemas.microsoft.com/office/drawing/2014/main" id="{BEADA9B5-FBDD-43F5-B78A-26EA7FF502D1}"/>
              </a:ext>
            </a:extLst>
          </p:cNvPr>
          <p:cNvSpPr>
            <a:spLocks noGrp="1"/>
          </p:cNvSpPr>
          <p:nvPr>
            <p:ph idx="1"/>
          </p:nvPr>
        </p:nvSpPr>
        <p:spPr>
          <a:xfrm>
            <a:off x="838200" y="1825625"/>
            <a:ext cx="10515600" cy="4351338"/>
          </a:xfrm>
        </p:spPr>
        <p:txBody>
          <a:bodyPr/>
          <a:lstStyle>
            <a:lvl1pPr>
              <a:defRPr>
                <a:solidFill>
                  <a:srgbClr val="002060"/>
                </a:solidFill>
                <a:latin typeface="+mj-lt"/>
              </a:defRPr>
            </a:lvl1pPr>
            <a:lvl2pPr>
              <a:defRPr>
                <a:solidFill>
                  <a:srgbClr val="002060"/>
                </a:solidFill>
                <a:latin typeface="+mj-lt"/>
              </a:defRPr>
            </a:lvl2pPr>
            <a:lvl3pPr>
              <a:defRPr>
                <a:solidFill>
                  <a:srgbClr val="002060"/>
                </a:solidFill>
                <a:latin typeface="+mj-lt"/>
              </a:defRPr>
            </a:lvl3pPr>
            <a:lvl4pPr>
              <a:defRPr>
                <a:latin typeface="Finlandica" panose="00000500000000000000" pitchFamily="2" charset="0"/>
              </a:defRPr>
            </a:lvl4pPr>
            <a:lvl5pPr>
              <a:defRPr>
                <a:latin typeface="Finlandica" panose="00000500000000000000" pitchFamily="2" charset="0"/>
              </a:defRPr>
            </a:lvl5pPr>
          </a:lstStyle>
          <a:p>
            <a:pPr lvl="0"/>
            <a:r>
              <a:rPr lang="fi-FI" dirty="0"/>
              <a:t>Muokkaa tekstin perustyylejä napsauttamalla</a:t>
            </a:r>
          </a:p>
          <a:p>
            <a:pPr lvl="1"/>
            <a:r>
              <a:rPr lang="fi-FI" dirty="0"/>
              <a:t>toinen taso</a:t>
            </a:r>
          </a:p>
          <a:p>
            <a:pPr lvl="2"/>
            <a:r>
              <a:rPr lang="fi-FI" dirty="0"/>
              <a:t>kolmas taso</a:t>
            </a:r>
          </a:p>
        </p:txBody>
      </p:sp>
      <p:pic>
        <p:nvPicPr>
          <p:cNvPr id="8" name="Kuva 7">
            <a:extLst>
              <a:ext uri="{FF2B5EF4-FFF2-40B4-BE49-F238E27FC236}">
                <a16:creationId xmlns:a16="http://schemas.microsoft.com/office/drawing/2014/main" id="{C8FFEB1F-AE72-4754-86DC-85CC89B2E1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9545" y="6054298"/>
            <a:ext cx="1900653" cy="705957"/>
          </a:xfrm>
          <a:prstGeom prst="rect">
            <a:avLst/>
          </a:prstGeom>
        </p:spPr>
      </p:pic>
    </p:spTree>
    <p:extLst>
      <p:ext uri="{BB962C8B-B14F-4D97-AF65-F5344CB8AC3E}">
        <p14:creationId xmlns:p14="http://schemas.microsoft.com/office/powerpoint/2010/main" val="3503100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ALKOINEN TAUSTA 2 TEKSTILAATIKKO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51DE4237-D3C2-40BA-B292-7062C49CFA0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ED10F270-EEC4-49BB-93AD-36E04FFD0EA7}"/>
              </a:ext>
            </a:extLst>
          </p:cNvPr>
          <p:cNvSpPr>
            <a:spLocks noGrp="1"/>
          </p:cNvSpPr>
          <p:nvPr>
            <p:ph type="title" hasCustomPrompt="1"/>
          </p:nvPr>
        </p:nvSpPr>
        <p:spPr/>
        <p:txBody>
          <a:bodyPr/>
          <a:lstStyle>
            <a:lvl1pPr>
              <a:defRPr b="1" i="1">
                <a:latin typeface="+mj-lt"/>
              </a:defRPr>
            </a:lvl1pPr>
          </a:lstStyle>
          <a:p>
            <a:r>
              <a:rPr lang="fi-FI" dirty="0"/>
              <a:t>OTSIKKO</a:t>
            </a:r>
          </a:p>
        </p:txBody>
      </p:sp>
      <p:sp>
        <p:nvSpPr>
          <p:cNvPr id="6" name="Sisällön paikkamerkki 2">
            <a:extLst>
              <a:ext uri="{FF2B5EF4-FFF2-40B4-BE49-F238E27FC236}">
                <a16:creationId xmlns:a16="http://schemas.microsoft.com/office/drawing/2014/main" id="{BE7906E8-0FE3-4929-A675-7B64B5AC4F3C}"/>
              </a:ext>
            </a:extLst>
          </p:cNvPr>
          <p:cNvSpPr>
            <a:spLocks noGrp="1"/>
          </p:cNvSpPr>
          <p:nvPr>
            <p:ph idx="1"/>
          </p:nvPr>
        </p:nvSpPr>
        <p:spPr>
          <a:xfrm>
            <a:off x="838201" y="1825625"/>
            <a:ext cx="5079273" cy="4351338"/>
          </a:xfrm>
        </p:spPr>
        <p:txBody>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latin typeface="Finlandica" panose="00000500000000000000" pitchFamily="2" charset="0"/>
              </a:defRPr>
            </a:lvl4pPr>
            <a:lvl5pPr>
              <a:defRPr>
                <a:latin typeface="Finlandica" panose="00000500000000000000" pitchFamily="2" charset="0"/>
              </a:defRPr>
            </a:lvl5pPr>
          </a:lstStyle>
          <a:p>
            <a:pPr lvl="0"/>
            <a:r>
              <a:rPr lang="fi-FI" dirty="0"/>
              <a:t>Muokkaa tekstin perustyylejä napsauttamalla</a:t>
            </a:r>
          </a:p>
          <a:p>
            <a:pPr lvl="1"/>
            <a:r>
              <a:rPr lang="fi-FI" dirty="0"/>
              <a:t>toinen taso</a:t>
            </a:r>
          </a:p>
          <a:p>
            <a:pPr lvl="2"/>
            <a:r>
              <a:rPr lang="fi-FI" dirty="0"/>
              <a:t>kolmas taso</a:t>
            </a:r>
          </a:p>
        </p:txBody>
      </p:sp>
      <p:sp>
        <p:nvSpPr>
          <p:cNvPr id="10" name="Sisällön paikkamerkki 2">
            <a:extLst>
              <a:ext uri="{FF2B5EF4-FFF2-40B4-BE49-F238E27FC236}">
                <a16:creationId xmlns:a16="http://schemas.microsoft.com/office/drawing/2014/main" id="{3E44D98E-A447-4EDB-821A-5DCC63D52F0A}"/>
              </a:ext>
            </a:extLst>
          </p:cNvPr>
          <p:cNvSpPr>
            <a:spLocks noGrp="1"/>
          </p:cNvSpPr>
          <p:nvPr>
            <p:ph idx="10"/>
          </p:nvPr>
        </p:nvSpPr>
        <p:spPr>
          <a:xfrm>
            <a:off x="6096000" y="1825625"/>
            <a:ext cx="5257800" cy="4351338"/>
          </a:xfrm>
        </p:spPr>
        <p:txBody>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latin typeface="Finlandica" panose="00000500000000000000" pitchFamily="2" charset="0"/>
              </a:defRPr>
            </a:lvl4pPr>
            <a:lvl5pPr>
              <a:defRPr>
                <a:latin typeface="Finlandica" panose="00000500000000000000" pitchFamily="2" charset="0"/>
              </a:defRPr>
            </a:lvl5pPr>
          </a:lstStyle>
          <a:p>
            <a:pPr lvl="0"/>
            <a:r>
              <a:rPr lang="fi-FI" dirty="0"/>
              <a:t>Muokkaa tekstin perustyylejä napsauttamalla</a:t>
            </a:r>
          </a:p>
          <a:p>
            <a:pPr lvl="1"/>
            <a:r>
              <a:rPr lang="fi-FI" dirty="0"/>
              <a:t>toinen taso</a:t>
            </a:r>
          </a:p>
          <a:p>
            <a:pPr lvl="2"/>
            <a:r>
              <a:rPr lang="fi-FI" dirty="0"/>
              <a:t>kolmas taso</a:t>
            </a:r>
          </a:p>
        </p:txBody>
      </p:sp>
      <p:pic>
        <p:nvPicPr>
          <p:cNvPr id="9" name="Kuva 8">
            <a:extLst>
              <a:ext uri="{FF2B5EF4-FFF2-40B4-BE49-F238E27FC236}">
                <a16:creationId xmlns:a16="http://schemas.microsoft.com/office/drawing/2014/main" id="{0BDDCCB8-77AE-4CF0-B680-0B31376C71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9545" y="6054298"/>
            <a:ext cx="1900653" cy="705957"/>
          </a:xfrm>
          <a:prstGeom prst="rect">
            <a:avLst/>
          </a:prstGeom>
        </p:spPr>
      </p:pic>
    </p:spTree>
    <p:extLst>
      <p:ext uri="{BB962C8B-B14F-4D97-AF65-F5344CB8AC3E}">
        <p14:creationId xmlns:p14="http://schemas.microsoft.com/office/powerpoint/2010/main" val="6894762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NINEN TAUSTA 2 TEKSTILAATIKKO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9C6F1619-BECE-4781-800C-90734D68983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ED10F270-EEC4-49BB-93AD-36E04FFD0EA7}"/>
              </a:ext>
            </a:extLst>
          </p:cNvPr>
          <p:cNvSpPr>
            <a:spLocks noGrp="1"/>
          </p:cNvSpPr>
          <p:nvPr>
            <p:ph type="title" hasCustomPrompt="1"/>
          </p:nvPr>
        </p:nvSpPr>
        <p:spPr/>
        <p:txBody>
          <a:bodyPr/>
          <a:lstStyle>
            <a:lvl1pPr>
              <a:defRPr b="1" i="1">
                <a:solidFill>
                  <a:schemeClr val="bg1"/>
                </a:solidFill>
                <a:latin typeface="+mj-lt"/>
              </a:defRPr>
            </a:lvl1pPr>
          </a:lstStyle>
          <a:p>
            <a:r>
              <a:rPr lang="fi-FI" dirty="0"/>
              <a:t>OTSIKKO</a:t>
            </a:r>
          </a:p>
        </p:txBody>
      </p:sp>
      <p:sp>
        <p:nvSpPr>
          <p:cNvPr id="8" name="Sisällön paikkamerkki 2">
            <a:extLst>
              <a:ext uri="{FF2B5EF4-FFF2-40B4-BE49-F238E27FC236}">
                <a16:creationId xmlns:a16="http://schemas.microsoft.com/office/drawing/2014/main" id="{822FF730-B047-4871-8B3E-51BFDDB44869}"/>
              </a:ext>
            </a:extLst>
          </p:cNvPr>
          <p:cNvSpPr>
            <a:spLocks noGrp="1"/>
          </p:cNvSpPr>
          <p:nvPr>
            <p:ph idx="1"/>
          </p:nvPr>
        </p:nvSpPr>
        <p:spPr>
          <a:xfrm>
            <a:off x="838201" y="1825625"/>
            <a:ext cx="5079273" cy="4351338"/>
          </a:xfrm>
        </p:spPr>
        <p:txBody>
          <a:bodyPr/>
          <a:lstStyle>
            <a:lvl1pPr>
              <a:defRPr>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latin typeface="Finlandica" panose="00000500000000000000" pitchFamily="2" charset="0"/>
              </a:defRPr>
            </a:lvl4pPr>
            <a:lvl5pPr>
              <a:defRPr>
                <a:latin typeface="Finlandica" panose="00000500000000000000" pitchFamily="2" charset="0"/>
              </a:defRPr>
            </a:lvl5pPr>
          </a:lstStyle>
          <a:p>
            <a:pPr lvl="0"/>
            <a:r>
              <a:rPr lang="fi-FI" dirty="0"/>
              <a:t>Muokkaa tekstin perustyylejä napsauttamalla</a:t>
            </a:r>
          </a:p>
          <a:p>
            <a:pPr lvl="1"/>
            <a:r>
              <a:rPr lang="fi-FI" dirty="0"/>
              <a:t>toinen taso</a:t>
            </a:r>
          </a:p>
          <a:p>
            <a:pPr lvl="2"/>
            <a:r>
              <a:rPr lang="fi-FI" dirty="0"/>
              <a:t>kolmas taso</a:t>
            </a:r>
          </a:p>
        </p:txBody>
      </p:sp>
      <p:sp>
        <p:nvSpPr>
          <p:cNvPr id="9" name="Sisällön paikkamerkki 2">
            <a:extLst>
              <a:ext uri="{FF2B5EF4-FFF2-40B4-BE49-F238E27FC236}">
                <a16:creationId xmlns:a16="http://schemas.microsoft.com/office/drawing/2014/main" id="{638C0430-8B9C-4367-A1F4-5C067F70331E}"/>
              </a:ext>
            </a:extLst>
          </p:cNvPr>
          <p:cNvSpPr>
            <a:spLocks noGrp="1"/>
          </p:cNvSpPr>
          <p:nvPr>
            <p:ph idx="10"/>
          </p:nvPr>
        </p:nvSpPr>
        <p:spPr>
          <a:xfrm>
            <a:off x="6096000" y="1825625"/>
            <a:ext cx="5257800" cy="4351338"/>
          </a:xfrm>
        </p:spPr>
        <p:txBody>
          <a:bodyPr/>
          <a:lstStyle>
            <a:lvl1pPr>
              <a:defRPr>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latin typeface="Finlandica" panose="00000500000000000000" pitchFamily="2" charset="0"/>
              </a:defRPr>
            </a:lvl4pPr>
            <a:lvl5pPr>
              <a:defRPr>
                <a:latin typeface="Finlandica" panose="00000500000000000000" pitchFamily="2" charset="0"/>
              </a:defRPr>
            </a:lvl5pPr>
          </a:lstStyle>
          <a:p>
            <a:pPr lvl="0"/>
            <a:r>
              <a:rPr lang="fi-FI" dirty="0"/>
              <a:t>Muokkaa tekstin perustyylejä napsauttamalla</a:t>
            </a:r>
          </a:p>
          <a:p>
            <a:pPr lvl="1"/>
            <a:r>
              <a:rPr lang="fi-FI" dirty="0"/>
              <a:t>toinen taso</a:t>
            </a:r>
          </a:p>
          <a:p>
            <a:pPr lvl="2"/>
            <a:r>
              <a:rPr lang="fi-FI" dirty="0"/>
              <a:t>kolmas taso</a:t>
            </a:r>
          </a:p>
        </p:txBody>
      </p:sp>
      <p:pic>
        <p:nvPicPr>
          <p:cNvPr id="11" name="Kuva 10">
            <a:extLst>
              <a:ext uri="{FF2B5EF4-FFF2-40B4-BE49-F238E27FC236}">
                <a16:creationId xmlns:a16="http://schemas.microsoft.com/office/drawing/2014/main" id="{6590B7D6-0D12-4628-B485-98B2C91E714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934" y="6054549"/>
            <a:ext cx="1931339" cy="717354"/>
          </a:xfrm>
          <a:prstGeom prst="rect">
            <a:avLst/>
          </a:prstGeom>
        </p:spPr>
      </p:pic>
    </p:spTree>
    <p:extLst>
      <p:ext uri="{BB962C8B-B14F-4D97-AF65-F5344CB8AC3E}">
        <p14:creationId xmlns:p14="http://schemas.microsoft.com/office/powerpoint/2010/main" val="1469257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SININEN TAUSTA 2 TEKSTILAATIKKOA">
    <p:spTree>
      <p:nvGrpSpPr>
        <p:cNvPr id="1" name=""/>
        <p:cNvGrpSpPr/>
        <p:nvPr/>
      </p:nvGrpSpPr>
      <p:grpSpPr>
        <a:xfrm>
          <a:off x="0" y="0"/>
          <a:ext cx="0" cy="0"/>
          <a:chOff x="0" y="0"/>
          <a:chExt cx="0" cy="0"/>
        </a:xfrm>
      </p:grpSpPr>
      <p:pic>
        <p:nvPicPr>
          <p:cNvPr id="5" name="Kuva 4" descr="Kuva, joka sisältää kohteen neliö&#10;&#10;Kuvaus luotu automaattisesti">
            <a:extLst>
              <a:ext uri="{FF2B5EF4-FFF2-40B4-BE49-F238E27FC236}">
                <a16:creationId xmlns:a16="http://schemas.microsoft.com/office/drawing/2014/main" id="{9E3B801C-EB6E-4B17-8E13-5EE6BE148E0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ED10F270-EEC4-49BB-93AD-36E04FFD0EA7}"/>
              </a:ext>
            </a:extLst>
          </p:cNvPr>
          <p:cNvSpPr>
            <a:spLocks noGrp="1"/>
          </p:cNvSpPr>
          <p:nvPr>
            <p:ph type="title" hasCustomPrompt="1"/>
          </p:nvPr>
        </p:nvSpPr>
        <p:spPr/>
        <p:txBody>
          <a:bodyPr/>
          <a:lstStyle>
            <a:lvl1pPr>
              <a:defRPr b="1" i="1">
                <a:solidFill>
                  <a:srgbClr val="002060"/>
                </a:solidFill>
                <a:latin typeface="+mj-lt"/>
              </a:defRPr>
            </a:lvl1pPr>
          </a:lstStyle>
          <a:p>
            <a:r>
              <a:rPr lang="fi-FI" dirty="0"/>
              <a:t>OTSIKKO</a:t>
            </a:r>
          </a:p>
        </p:txBody>
      </p:sp>
      <p:sp>
        <p:nvSpPr>
          <p:cNvPr id="8" name="Sisällön paikkamerkki 2">
            <a:extLst>
              <a:ext uri="{FF2B5EF4-FFF2-40B4-BE49-F238E27FC236}">
                <a16:creationId xmlns:a16="http://schemas.microsoft.com/office/drawing/2014/main" id="{822FF730-B047-4871-8B3E-51BFDDB44869}"/>
              </a:ext>
            </a:extLst>
          </p:cNvPr>
          <p:cNvSpPr>
            <a:spLocks noGrp="1"/>
          </p:cNvSpPr>
          <p:nvPr>
            <p:ph idx="1"/>
          </p:nvPr>
        </p:nvSpPr>
        <p:spPr>
          <a:xfrm>
            <a:off x="838201" y="1825625"/>
            <a:ext cx="5079273" cy="4351338"/>
          </a:xfrm>
        </p:spPr>
        <p:txBody>
          <a:bodyPr/>
          <a:lstStyle>
            <a:lvl1pPr>
              <a:defRPr>
                <a:solidFill>
                  <a:srgbClr val="002060"/>
                </a:solidFill>
                <a:latin typeface="+mj-lt"/>
              </a:defRPr>
            </a:lvl1pPr>
            <a:lvl2pPr>
              <a:defRPr>
                <a:solidFill>
                  <a:srgbClr val="002060"/>
                </a:solidFill>
                <a:latin typeface="+mj-lt"/>
              </a:defRPr>
            </a:lvl2pPr>
            <a:lvl3pPr>
              <a:defRPr>
                <a:solidFill>
                  <a:srgbClr val="002060"/>
                </a:solidFill>
                <a:latin typeface="+mj-lt"/>
              </a:defRPr>
            </a:lvl3pPr>
            <a:lvl4pPr>
              <a:defRPr>
                <a:latin typeface="Finlandica" panose="00000500000000000000" pitchFamily="2" charset="0"/>
              </a:defRPr>
            </a:lvl4pPr>
            <a:lvl5pPr>
              <a:defRPr>
                <a:latin typeface="Finlandica" panose="00000500000000000000" pitchFamily="2" charset="0"/>
              </a:defRPr>
            </a:lvl5pPr>
          </a:lstStyle>
          <a:p>
            <a:pPr lvl="0"/>
            <a:r>
              <a:rPr lang="fi-FI" dirty="0"/>
              <a:t>Muokkaa tekstin perustyylejä napsauttamalla</a:t>
            </a:r>
          </a:p>
          <a:p>
            <a:pPr lvl="1"/>
            <a:r>
              <a:rPr lang="fi-FI" dirty="0"/>
              <a:t>toinen taso</a:t>
            </a:r>
          </a:p>
          <a:p>
            <a:pPr lvl="2"/>
            <a:r>
              <a:rPr lang="fi-FI" dirty="0"/>
              <a:t>kolmas taso</a:t>
            </a:r>
          </a:p>
        </p:txBody>
      </p:sp>
      <p:sp>
        <p:nvSpPr>
          <p:cNvPr id="9" name="Sisällön paikkamerkki 2">
            <a:extLst>
              <a:ext uri="{FF2B5EF4-FFF2-40B4-BE49-F238E27FC236}">
                <a16:creationId xmlns:a16="http://schemas.microsoft.com/office/drawing/2014/main" id="{638C0430-8B9C-4367-A1F4-5C067F70331E}"/>
              </a:ext>
            </a:extLst>
          </p:cNvPr>
          <p:cNvSpPr>
            <a:spLocks noGrp="1"/>
          </p:cNvSpPr>
          <p:nvPr>
            <p:ph idx="10"/>
          </p:nvPr>
        </p:nvSpPr>
        <p:spPr>
          <a:xfrm>
            <a:off x="6096000" y="1825625"/>
            <a:ext cx="5257800" cy="4351338"/>
          </a:xfrm>
        </p:spPr>
        <p:txBody>
          <a:bodyPr/>
          <a:lstStyle>
            <a:lvl1pPr>
              <a:defRPr>
                <a:solidFill>
                  <a:srgbClr val="002060"/>
                </a:solidFill>
                <a:latin typeface="+mj-lt"/>
              </a:defRPr>
            </a:lvl1pPr>
            <a:lvl2pPr>
              <a:defRPr>
                <a:solidFill>
                  <a:srgbClr val="002060"/>
                </a:solidFill>
                <a:latin typeface="+mj-lt"/>
              </a:defRPr>
            </a:lvl2pPr>
            <a:lvl3pPr>
              <a:defRPr>
                <a:solidFill>
                  <a:srgbClr val="002060"/>
                </a:solidFill>
                <a:latin typeface="+mj-lt"/>
              </a:defRPr>
            </a:lvl3pPr>
            <a:lvl4pPr>
              <a:defRPr>
                <a:latin typeface="Finlandica" panose="00000500000000000000" pitchFamily="2" charset="0"/>
              </a:defRPr>
            </a:lvl4pPr>
            <a:lvl5pPr>
              <a:defRPr>
                <a:latin typeface="Finlandica" panose="00000500000000000000" pitchFamily="2" charset="0"/>
              </a:defRPr>
            </a:lvl5pPr>
          </a:lstStyle>
          <a:p>
            <a:pPr lvl="0"/>
            <a:r>
              <a:rPr lang="fi-FI" dirty="0"/>
              <a:t>Muokkaa tekstin perustyylejä napsauttamalla</a:t>
            </a:r>
          </a:p>
          <a:p>
            <a:pPr lvl="1"/>
            <a:r>
              <a:rPr lang="fi-FI" dirty="0"/>
              <a:t>toinen taso</a:t>
            </a:r>
          </a:p>
          <a:p>
            <a:pPr lvl="2"/>
            <a:r>
              <a:rPr lang="fi-FI" dirty="0"/>
              <a:t>kolmas taso</a:t>
            </a:r>
          </a:p>
        </p:txBody>
      </p:sp>
      <p:pic>
        <p:nvPicPr>
          <p:cNvPr id="10" name="Kuva 9">
            <a:extLst>
              <a:ext uri="{FF2B5EF4-FFF2-40B4-BE49-F238E27FC236}">
                <a16:creationId xmlns:a16="http://schemas.microsoft.com/office/drawing/2014/main" id="{DB9A3ACE-40B9-42E5-A95E-717FC77063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9545" y="6054298"/>
            <a:ext cx="1900653" cy="705957"/>
          </a:xfrm>
          <a:prstGeom prst="rect">
            <a:avLst/>
          </a:prstGeom>
        </p:spPr>
      </p:pic>
    </p:spTree>
    <p:extLst>
      <p:ext uri="{BB962C8B-B14F-4D97-AF65-F5344CB8AC3E}">
        <p14:creationId xmlns:p14="http://schemas.microsoft.com/office/powerpoint/2010/main" val="2963316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1_KUVADI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9AD20248-B14E-443F-82A1-8757BACD870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Otsikko 1">
            <a:extLst>
              <a:ext uri="{FF2B5EF4-FFF2-40B4-BE49-F238E27FC236}">
                <a16:creationId xmlns:a16="http://schemas.microsoft.com/office/drawing/2014/main" id="{A6FD2157-34ED-4519-B577-EFCF56387DD1}"/>
              </a:ext>
            </a:extLst>
          </p:cNvPr>
          <p:cNvSpPr>
            <a:spLocks noGrp="1"/>
          </p:cNvSpPr>
          <p:nvPr>
            <p:ph type="title" hasCustomPrompt="1"/>
          </p:nvPr>
        </p:nvSpPr>
        <p:spPr/>
        <p:txBody>
          <a:bodyPr/>
          <a:lstStyle>
            <a:lvl1pPr>
              <a:defRPr b="1" i="1">
                <a:latin typeface="+mj-lt"/>
              </a:defRPr>
            </a:lvl1pPr>
          </a:lstStyle>
          <a:p>
            <a:r>
              <a:rPr lang="fi-FI" dirty="0"/>
              <a:t>OTSIKKO</a:t>
            </a:r>
          </a:p>
        </p:txBody>
      </p:sp>
      <p:pic>
        <p:nvPicPr>
          <p:cNvPr id="7" name="Kuva 6">
            <a:extLst>
              <a:ext uri="{FF2B5EF4-FFF2-40B4-BE49-F238E27FC236}">
                <a16:creationId xmlns:a16="http://schemas.microsoft.com/office/drawing/2014/main" id="{64BD553E-FE42-4836-A199-78E1977D3F3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9545" y="6054298"/>
            <a:ext cx="1900653" cy="705957"/>
          </a:xfrm>
          <a:prstGeom prst="rect">
            <a:avLst/>
          </a:prstGeom>
        </p:spPr>
      </p:pic>
    </p:spTree>
    <p:extLst>
      <p:ext uri="{BB962C8B-B14F-4D97-AF65-F5344CB8AC3E}">
        <p14:creationId xmlns:p14="http://schemas.microsoft.com/office/powerpoint/2010/main" val="2740350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2_KUVADI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567C62C1-CEF9-42B9-B524-9A79805714B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A6FD2157-34ED-4519-B577-EFCF56387DD1}"/>
              </a:ext>
            </a:extLst>
          </p:cNvPr>
          <p:cNvSpPr>
            <a:spLocks noGrp="1"/>
          </p:cNvSpPr>
          <p:nvPr>
            <p:ph type="title" hasCustomPrompt="1"/>
          </p:nvPr>
        </p:nvSpPr>
        <p:spPr/>
        <p:txBody>
          <a:bodyPr/>
          <a:lstStyle>
            <a:lvl1pPr>
              <a:defRPr b="1" i="1">
                <a:latin typeface="+mj-lt"/>
              </a:defRPr>
            </a:lvl1pPr>
          </a:lstStyle>
          <a:p>
            <a:r>
              <a:rPr lang="fi-FI" dirty="0"/>
              <a:t>OTSIKKO</a:t>
            </a:r>
          </a:p>
        </p:txBody>
      </p:sp>
      <p:pic>
        <p:nvPicPr>
          <p:cNvPr id="8" name="Kuva 7">
            <a:extLst>
              <a:ext uri="{FF2B5EF4-FFF2-40B4-BE49-F238E27FC236}">
                <a16:creationId xmlns:a16="http://schemas.microsoft.com/office/drawing/2014/main" id="{1E097BC9-8897-4F4C-B663-44D91F8EA7A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70934" y="6054549"/>
            <a:ext cx="1931339" cy="717354"/>
          </a:xfrm>
          <a:prstGeom prst="rect">
            <a:avLst/>
          </a:prstGeom>
        </p:spPr>
      </p:pic>
    </p:spTree>
    <p:extLst>
      <p:ext uri="{BB962C8B-B14F-4D97-AF65-F5344CB8AC3E}">
        <p14:creationId xmlns:p14="http://schemas.microsoft.com/office/powerpoint/2010/main" val="4596946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KUVADI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F99B9D13-8A4D-4428-8472-4BF40D94F1B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A6FD2157-34ED-4519-B577-EFCF56387DD1}"/>
              </a:ext>
            </a:extLst>
          </p:cNvPr>
          <p:cNvSpPr>
            <a:spLocks noGrp="1"/>
          </p:cNvSpPr>
          <p:nvPr>
            <p:ph type="title" hasCustomPrompt="1"/>
          </p:nvPr>
        </p:nvSpPr>
        <p:spPr/>
        <p:txBody>
          <a:bodyPr/>
          <a:lstStyle>
            <a:lvl1pPr>
              <a:defRPr b="1" i="1">
                <a:latin typeface="+mj-lt"/>
              </a:defRPr>
            </a:lvl1pPr>
          </a:lstStyle>
          <a:p>
            <a:r>
              <a:rPr lang="fi-FI" dirty="0"/>
              <a:t>TUO YMPYRÖIHIN KUVIA</a:t>
            </a:r>
          </a:p>
        </p:txBody>
      </p:sp>
      <p:pic>
        <p:nvPicPr>
          <p:cNvPr id="7" name="Kuva 6">
            <a:extLst>
              <a:ext uri="{FF2B5EF4-FFF2-40B4-BE49-F238E27FC236}">
                <a16:creationId xmlns:a16="http://schemas.microsoft.com/office/drawing/2014/main" id="{CE6E7534-F87F-41E9-B918-3972C8F81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9545" y="6054298"/>
            <a:ext cx="1900653" cy="705957"/>
          </a:xfrm>
          <a:prstGeom prst="rect">
            <a:avLst/>
          </a:prstGeom>
        </p:spPr>
      </p:pic>
    </p:spTree>
    <p:extLst>
      <p:ext uri="{BB962C8B-B14F-4D97-AF65-F5344CB8AC3E}">
        <p14:creationId xmlns:p14="http://schemas.microsoft.com/office/powerpoint/2010/main" val="211806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TSIKKO 4">
    <p:spTree>
      <p:nvGrpSpPr>
        <p:cNvPr id="1" name=""/>
        <p:cNvGrpSpPr/>
        <p:nvPr/>
      </p:nvGrpSpPr>
      <p:grpSpPr>
        <a:xfrm>
          <a:off x="0" y="0"/>
          <a:ext cx="0" cy="0"/>
          <a:chOff x="0" y="0"/>
          <a:chExt cx="0" cy="0"/>
        </a:xfrm>
      </p:grpSpPr>
      <p:pic>
        <p:nvPicPr>
          <p:cNvPr id="4" name="Kuva 3" descr="Kuva, joka sisältää kohteen jalkapallo, ruoho, henkilö, lapsi&#10;&#10;Kuvaus luotu automaattisesti">
            <a:extLst>
              <a:ext uri="{FF2B5EF4-FFF2-40B4-BE49-F238E27FC236}">
                <a16:creationId xmlns:a16="http://schemas.microsoft.com/office/drawing/2014/main" id="{1A69E77D-6D16-473F-A23B-D276FE9D453E}"/>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1" y="-1"/>
            <a:ext cx="12191999" cy="6857999"/>
          </a:xfrm>
          <a:prstGeom prst="rect">
            <a:avLst/>
          </a:prstGeom>
        </p:spPr>
      </p:pic>
      <p:sp>
        <p:nvSpPr>
          <p:cNvPr id="7" name="Otsikko 1">
            <a:extLst>
              <a:ext uri="{FF2B5EF4-FFF2-40B4-BE49-F238E27FC236}">
                <a16:creationId xmlns:a16="http://schemas.microsoft.com/office/drawing/2014/main" id="{AE01D81B-845C-4801-AFD4-B251A9703CD9}"/>
              </a:ext>
            </a:extLst>
          </p:cNvPr>
          <p:cNvSpPr>
            <a:spLocks noGrp="1"/>
          </p:cNvSpPr>
          <p:nvPr>
            <p:ph type="ctrTitle" hasCustomPrompt="1"/>
          </p:nvPr>
        </p:nvSpPr>
        <p:spPr>
          <a:xfrm>
            <a:off x="0" y="3260745"/>
            <a:ext cx="12191998" cy="1712892"/>
          </a:xfrm>
        </p:spPr>
        <p:txBody>
          <a:bodyPr anchor="ctr">
            <a:noAutofit/>
          </a:bodyPr>
          <a:lstStyle>
            <a:lvl1pPr algn="ctr">
              <a:lnSpc>
                <a:spcPct val="100000"/>
              </a:lnSpc>
              <a:defRPr sz="11500" b="1" i="1">
                <a:solidFill>
                  <a:schemeClr val="bg1"/>
                </a:solidFill>
                <a:latin typeface="+mj-lt"/>
              </a:defRPr>
            </a:lvl1pPr>
          </a:lstStyle>
          <a:p>
            <a:r>
              <a:rPr lang="fi-FI" dirty="0"/>
              <a:t>OTSIKKO</a:t>
            </a:r>
          </a:p>
        </p:txBody>
      </p:sp>
      <p:pic>
        <p:nvPicPr>
          <p:cNvPr id="5" name="Kuva 4">
            <a:extLst>
              <a:ext uri="{FF2B5EF4-FFF2-40B4-BE49-F238E27FC236}">
                <a16:creationId xmlns:a16="http://schemas.microsoft.com/office/drawing/2014/main" id="{21EAECD3-DFEE-4F11-9009-A7E6569BC6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825" y="5398869"/>
            <a:ext cx="3659689" cy="1360868"/>
          </a:xfrm>
          <a:prstGeom prst="rect">
            <a:avLst/>
          </a:prstGeom>
        </p:spPr>
      </p:pic>
    </p:spTree>
    <p:extLst>
      <p:ext uri="{BB962C8B-B14F-4D97-AF65-F5344CB8AC3E}">
        <p14:creationId xmlns:p14="http://schemas.microsoft.com/office/powerpoint/2010/main" val="741452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OTSIKKO 5">
    <p:spTree>
      <p:nvGrpSpPr>
        <p:cNvPr id="1" name=""/>
        <p:cNvGrpSpPr/>
        <p:nvPr/>
      </p:nvGrpSpPr>
      <p:grpSpPr>
        <a:xfrm>
          <a:off x="0" y="0"/>
          <a:ext cx="0" cy="0"/>
          <a:chOff x="0" y="0"/>
          <a:chExt cx="0" cy="0"/>
        </a:xfrm>
      </p:grpSpPr>
      <p:pic>
        <p:nvPicPr>
          <p:cNvPr id="3" name="Kuva 2" descr="Kuva, joka sisältää kohteen henkilö, ulko, urheilu, yleisurheilu&#10;&#10;Kuvaus luotu automaattisesti">
            <a:extLst>
              <a:ext uri="{FF2B5EF4-FFF2-40B4-BE49-F238E27FC236}">
                <a16:creationId xmlns:a16="http://schemas.microsoft.com/office/drawing/2014/main" id="{41B6B7C9-EDF7-46AE-A63C-8110727027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Otsikko 1">
            <a:extLst>
              <a:ext uri="{FF2B5EF4-FFF2-40B4-BE49-F238E27FC236}">
                <a16:creationId xmlns:a16="http://schemas.microsoft.com/office/drawing/2014/main" id="{EDDE1712-C037-4C97-B54A-7651270A05A2}"/>
              </a:ext>
            </a:extLst>
          </p:cNvPr>
          <p:cNvSpPr>
            <a:spLocks noGrp="1"/>
          </p:cNvSpPr>
          <p:nvPr>
            <p:ph type="ctrTitle" hasCustomPrompt="1"/>
          </p:nvPr>
        </p:nvSpPr>
        <p:spPr>
          <a:xfrm>
            <a:off x="0" y="3260745"/>
            <a:ext cx="12192000" cy="1712892"/>
          </a:xfrm>
        </p:spPr>
        <p:txBody>
          <a:bodyPr anchor="ctr">
            <a:noAutofit/>
          </a:bodyPr>
          <a:lstStyle>
            <a:lvl1pPr algn="ctr">
              <a:lnSpc>
                <a:spcPct val="100000"/>
              </a:lnSpc>
              <a:defRPr sz="11500" b="1" i="1">
                <a:solidFill>
                  <a:schemeClr val="bg1"/>
                </a:solidFill>
                <a:latin typeface="+mj-lt"/>
              </a:defRPr>
            </a:lvl1pPr>
          </a:lstStyle>
          <a:p>
            <a:r>
              <a:rPr lang="fi-FI" dirty="0"/>
              <a:t>OTSIKKO</a:t>
            </a:r>
          </a:p>
        </p:txBody>
      </p:sp>
      <p:pic>
        <p:nvPicPr>
          <p:cNvPr id="6" name="Kuva 5">
            <a:extLst>
              <a:ext uri="{FF2B5EF4-FFF2-40B4-BE49-F238E27FC236}">
                <a16:creationId xmlns:a16="http://schemas.microsoft.com/office/drawing/2014/main" id="{CB238EE3-D372-4F21-95BC-3771330A78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825" y="5398869"/>
            <a:ext cx="3659689" cy="1360868"/>
          </a:xfrm>
          <a:prstGeom prst="rect">
            <a:avLst/>
          </a:prstGeom>
        </p:spPr>
      </p:pic>
    </p:spTree>
    <p:extLst>
      <p:ext uri="{BB962C8B-B14F-4D97-AF65-F5344CB8AC3E}">
        <p14:creationId xmlns:p14="http://schemas.microsoft.com/office/powerpoint/2010/main" val="94933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TSIKKO 5">
    <p:spTree>
      <p:nvGrpSpPr>
        <p:cNvPr id="1" name=""/>
        <p:cNvGrpSpPr/>
        <p:nvPr/>
      </p:nvGrpSpPr>
      <p:grpSpPr>
        <a:xfrm>
          <a:off x="0" y="0"/>
          <a:ext cx="0" cy="0"/>
          <a:chOff x="0" y="0"/>
          <a:chExt cx="0" cy="0"/>
        </a:xfrm>
      </p:grpSpPr>
      <p:pic>
        <p:nvPicPr>
          <p:cNvPr id="6" name="Kuva 5" descr="Kuva, joka sisältää kohteen kala, hai, sininen&#10;&#10;Kuvaus luotu automaattisesti">
            <a:extLst>
              <a:ext uri="{FF2B5EF4-FFF2-40B4-BE49-F238E27FC236}">
                <a16:creationId xmlns:a16="http://schemas.microsoft.com/office/drawing/2014/main" id="{242EA105-091C-4D96-BC72-A1A8D9A55299}"/>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Otsikko 1">
            <a:extLst>
              <a:ext uri="{FF2B5EF4-FFF2-40B4-BE49-F238E27FC236}">
                <a16:creationId xmlns:a16="http://schemas.microsoft.com/office/drawing/2014/main" id="{EDDE1712-C037-4C97-B54A-7651270A05A2}"/>
              </a:ext>
            </a:extLst>
          </p:cNvPr>
          <p:cNvSpPr>
            <a:spLocks noGrp="1"/>
          </p:cNvSpPr>
          <p:nvPr>
            <p:ph type="ctrTitle" hasCustomPrompt="1"/>
          </p:nvPr>
        </p:nvSpPr>
        <p:spPr>
          <a:xfrm>
            <a:off x="0" y="3260745"/>
            <a:ext cx="12192000" cy="1712892"/>
          </a:xfrm>
        </p:spPr>
        <p:txBody>
          <a:bodyPr anchor="ctr">
            <a:noAutofit/>
          </a:bodyPr>
          <a:lstStyle>
            <a:lvl1pPr algn="ctr">
              <a:lnSpc>
                <a:spcPct val="100000"/>
              </a:lnSpc>
              <a:defRPr sz="11500" b="1" i="1">
                <a:solidFill>
                  <a:schemeClr val="bg1"/>
                </a:solidFill>
                <a:latin typeface="+mj-lt"/>
              </a:defRPr>
            </a:lvl1pPr>
          </a:lstStyle>
          <a:p>
            <a:r>
              <a:rPr lang="fi-FI" dirty="0"/>
              <a:t>OTSIKKO</a:t>
            </a:r>
          </a:p>
        </p:txBody>
      </p:sp>
      <p:pic>
        <p:nvPicPr>
          <p:cNvPr id="5" name="Kuva 4">
            <a:extLst>
              <a:ext uri="{FF2B5EF4-FFF2-40B4-BE49-F238E27FC236}">
                <a16:creationId xmlns:a16="http://schemas.microsoft.com/office/drawing/2014/main" id="{35897845-E786-48BE-9E4F-C7D52FBA74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825" y="5398869"/>
            <a:ext cx="3659689" cy="1360868"/>
          </a:xfrm>
          <a:prstGeom prst="rect">
            <a:avLst/>
          </a:prstGeom>
        </p:spPr>
      </p:pic>
    </p:spTree>
    <p:extLst>
      <p:ext uri="{BB962C8B-B14F-4D97-AF65-F5344CB8AC3E}">
        <p14:creationId xmlns:p14="http://schemas.microsoft.com/office/powerpoint/2010/main" val="142332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8">
    <p:spTree>
      <p:nvGrpSpPr>
        <p:cNvPr id="1" name=""/>
        <p:cNvGrpSpPr/>
        <p:nvPr/>
      </p:nvGrpSpPr>
      <p:grpSpPr>
        <a:xfrm>
          <a:off x="0" y="0"/>
          <a:ext cx="0" cy="0"/>
          <a:chOff x="0" y="0"/>
          <a:chExt cx="0" cy="0"/>
        </a:xfrm>
      </p:grpSpPr>
      <p:pic>
        <p:nvPicPr>
          <p:cNvPr id="5" name="Kuva 4" descr="Kuva, joka sisältää kohteen teksti, henkilö, ryhmä, poseeraaminen&#10;&#10;Kuvaus luotu automaattisesti">
            <a:extLst>
              <a:ext uri="{FF2B5EF4-FFF2-40B4-BE49-F238E27FC236}">
                <a16:creationId xmlns:a16="http://schemas.microsoft.com/office/drawing/2014/main" id="{F2F63E5D-1F05-46E7-8485-C04CA395EC3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1" y="-1"/>
            <a:ext cx="12191999" cy="6857999"/>
          </a:xfrm>
          <a:prstGeom prst="rect">
            <a:avLst/>
          </a:prstGeom>
        </p:spPr>
      </p:pic>
      <p:sp>
        <p:nvSpPr>
          <p:cNvPr id="11" name="Otsikko 1">
            <a:extLst>
              <a:ext uri="{FF2B5EF4-FFF2-40B4-BE49-F238E27FC236}">
                <a16:creationId xmlns:a16="http://schemas.microsoft.com/office/drawing/2014/main" id="{EDDE1712-C037-4C97-B54A-7651270A05A2}"/>
              </a:ext>
            </a:extLst>
          </p:cNvPr>
          <p:cNvSpPr>
            <a:spLocks noGrp="1"/>
          </p:cNvSpPr>
          <p:nvPr>
            <p:ph type="ctrTitle" hasCustomPrompt="1"/>
          </p:nvPr>
        </p:nvSpPr>
        <p:spPr>
          <a:xfrm>
            <a:off x="0" y="3260745"/>
            <a:ext cx="12192000" cy="1712892"/>
          </a:xfrm>
        </p:spPr>
        <p:txBody>
          <a:bodyPr anchor="ctr">
            <a:noAutofit/>
          </a:bodyPr>
          <a:lstStyle>
            <a:lvl1pPr algn="ctr">
              <a:lnSpc>
                <a:spcPct val="100000"/>
              </a:lnSpc>
              <a:defRPr sz="11500" b="1" i="1">
                <a:solidFill>
                  <a:schemeClr val="bg1"/>
                </a:solidFill>
                <a:latin typeface="+mj-lt"/>
              </a:defRPr>
            </a:lvl1pPr>
          </a:lstStyle>
          <a:p>
            <a:r>
              <a:rPr lang="fi-FI" dirty="0"/>
              <a:t>OTSIKKO</a:t>
            </a:r>
          </a:p>
        </p:txBody>
      </p:sp>
      <p:pic>
        <p:nvPicPr>
          <p:cNvPr id="7" name="Kuva 6">
            <a:extLst>
              <a:ext uri="{FF2B5EF4-FFF2-40B4-BE49-F238E27FC236}">
                <a16:creationId xmlns:a16="http://schemas.microsoft.com/office/drawing/2014/main" id="{09DD190F-9E14-49FA-9BE6-B58E71D705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825" y="5398869"/>
            <a:ext cx="3659689" cy="1360868"/>
          </a:xfrm>
          <a:prstGeom prst="rect">
            <a:avLst/>
          </a:prstGeom>
        </p:spPr>
      </p:pic>
    </p:spTree>
    <p:extLst>
      <p:ext uri="{BB962C8B-B14F-4D97-AF65-F5344CB8AC3E}">
        <p14:creationId xmlns:p14="http://schemas.microsoft.com/office/powerpoint/2010/main" val="851149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TSIKKO 6">
    <p:spTree>
      <p:nvGrpSpPr>
        <p:cNvPr id="1" name=""/>
        <p:cNvGrpSpPr/>
        <p:nvPr/>
      </p:nvGrpSpPr>
      <p:grpSpPr>
        <a:xfrm>
          <a:off x="0" y="0"/>
          <a:ext cx="0" cy="0"/>
          <a:chOff x="0" y="0"/>
          <a:chExt cx="0" cy="0"/>
        </a:xfrm>
      </p:grpSpPr>
      <p:pic>
        <p:nvPicPr>
          <p:cNvPr id="4" name="Kuva 3" descr="Kuva, joka sisältää kohteen teksti, ulko, poseeraaminen&#10;&#10;Kuvaus luotu automaattisesti">
            <a:extLst>
              <a:ext uri="{FF2B5EF4-FFF2-40B4-BE49-F238E27FC236}">
                <a16:creationId xmlns:a16="http://schemas.microsoft.com/office/drawing/2014/main" id="{70D62A1A-F8A6-4277-B2AC-90648F5D4BB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Otsikko 1">
            <a:extLst>
              <a:ext uri="{FF2B5EF4-FFF2-40B4-BE49-F238E27FC236}">
                <a16:creationId xmlns:a16="http://schemas.microsoft.com/office/drawing/2014/main" id="{EDDE1712-C037-4C97-B54A-7651270A05A2}"/>
              </a:ext>
            </a:extLst>
          </p:cNvPr>
          <p:cNvSpPr>
            <a:spLocks noGrp="1"/>
          </p:cNvSpPr>
          <p:nvPr>
            <p:ph type="ctrTitle" hasCustomPrompt="1"/>
          </p:nvPr>
        </p:nvSpPr>
        <p:spPr>
          <a:xfrm>
            <a:off x="0" y="3260745"/>
            <a:ext cx="12192000" cy="1712892"/>
          </a:xfrm>
        </p:spPr>
        <p:txBody>
          <a:bodyPr anchor="ctr">
            <a:noAutofit/>
          </a:bodyPr>
          <a:lstStyle>
            <a:lvl1pPr algn="ctr">
              <a:lnSpc>
                <a:spcPct val="100000"/>
              </a:lnSpc>
              <a:defRPr sz="11500" b="1" i="1">
                <a:solidFill>
                  <a:schemeClr val="bg1"/>
                </a:solidFill>
                <a:latin typeface="+mj-lt"/>
              </a:defRPr>
            </a:lvl1pPr>
          </a:lstStyle>
          <a:p>
            <a:r>
              <a:rPr lang="fi-FI" dirty="0"/>
              <a:t>OTSIKKO</a:t>
            </a:r>
          </a:p>
        </p:txBody>
      </p:sp>
      <p:pic>
        <p:nvPicPr>
          <p:cNvPr id="7" name="Kuva 6">
            <a:extLst>
              <a:ext uri="{FF2B5EF4-FFF2-40B4-BE49-F238E27FC236}">
                <a16:creationId xmlns:a16="http://schemas.microsoft.com/office/drawing/2014/main" id="{7C5C566D-D81B-499D-8DFA-BF6207B48D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825" y="5398869"/>
            <a:ext cx="3659689" cy="1360868"/>
          </a:xfrm>
          <a:prstGeom prst="rect">
            <a:avLst/>
          </a:prstGeom>
        </p:spPr>
      </p:pic>
    </p:spTree>
    <p:extLst>
      <p:ext uri="{BB962C8B-B14F-4D97-AF65-F5344CB8AC3E}">
        <p14:creationId xmlns:p14="http://schemas.microsoft.com/office/powerpoint/2010/main" val="1538103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TSIKKO 7">
    <p:spTree>
      <p:nvGrpSpPr>
        <p:cNvPr id="1" name=""/>
        <p:cNvGrpSpPr/>
        <p:nvPr/>
      </p:nvGrpSpPr>
      <p:grpSpPr>
        <a:xfrm>
          <a:off x="0" y="0"/>
          <a:ext cx="0" cy="0"/>
          <a:chOff x="0" y="0"/>
          <a:chExt cx="0" cy="0"/>
        </a:xfrm>
      </p:grpSpPr>
      <p:pic>
        <p:nvPicPr>
          <p:cNvPr id="3" name="Kuva 2" descr="Kuva, joka sisältää kohteen teksti, vesiurheilu, merenpohja&#10;&#10;Kuvaus luotu automaattisesti">
            <a:extLst>
              <a:ext uri="{FF2B5EF4-FFF2-40B4-BE49-F238E27FC236}">
                <a16:creationId xmlns:a16="http://schemas.microsoft.com/office/drawing/2014/main" id="{E789F447-5D81-4A70-90AD-4C28D1091A2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8" cy="6857999"/>
          </a:xfrm>
          <a:prstGeom prst="rect">
            <a:avLst/>
          </a:prstGeom>
        </p:spPr>
      </p:pic>
      <p:sp>
        <p:nvSpPr>
          <p:cNvPr id="11" name="Otsikko 1">
            <a:extLst>
              <a:ext uri="{FF2B5EF4-FFF2-40B4-BE49-F238E27FC236}">
                <a16:creationId xmlns:a16="http://schemas.microsoft.com/office/drawing/2014/main" id="{EDDE1712-C037-4C97-B54A-7651270A05A2}"/>
              </a:ext>
            </a:extLst>
          </p:cNvPr>
          <p:cNvSpPr>
            <a:spLocks noGrp="1"/>
          </p:cNvSpPr>
          <p:nvPr>
            <p:ph type="ctrTitle" hasCustomPrompt="1"/>
          </p:nvPr>
        </p:nvSpPr>
        <p:spPr>
          <a:xfrm>
            <a:off x="-1" y="3260745"/>
            <a:ext cx="12191999" cy="1712892"/>
          </a:xfrm>
        </p:spPr>
        <p:txBody>
          <a:bodyPr anchor="ctr">
            <a:noAutofit/>
          </a:bodyPr>
          <a:lstStyle>
            <a:lvl1pPr algn="ctr">
              <a:lnSpc>
                <a:spcPct val="100000"/>
              </a:lnSpc>
              <a:defRPr sz="11500" b="1" i="1">
                <a:solidFill>
                  <a:schemeClr val="bg1"/>
                </a:solidFill>
                <a:latin typeface="Trebuchet MS" panose="020B0603020202020204" pitchFamily="34" charset="0"/>
              </a:defRPr>
            </a:lvl1pPr>
          </a:lstStyle>
          <a:p>
            <a:r>
              <a:rPr lang="fi-FI" dirty="0"/>
              <a:t>OTSIKKO</a:t>
            </a:r>
          </a:p>
        </p:txBody>
      </p:sp>
      <p:pic>
        <p:nvPicPr>
          <p:cNvPr id="7" name="Kuva 6">
            <a:extLst>
              <a:ext uri="{FF2B5EF4-FFF2-40B4-BE49-F238E27FC236}">
                <a16:creationId xmlns:a16="http://schemas.microsoft.com/office/drawing/2014/main" id="{06FCA9B2-A737-47F2-B722-20C66A64D0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825" y="5398869"/>
            <a:ext cx="3659689" cy="1360868"/>
          </a:xfrm>
          <a:prstGeom prst="rect">
            <a:avLst/>
          </a:prstGeom>
        </p:spPr>
      </p:pic>
    </p:spTree>
    <p:extLst>
      <p:ext uri="{BB962C8B-B14F-4D97-AF65-F5344CB8AC3E}">
        <p14:creationId xmlns:p14="http://schemas.microsoft.com/office/powerpoint/2010/main" val="3039669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EA4321C-3AEA-413D-B7D8-DB485FD65C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F4D9B759-1AD1-4134-A8A0-AE06D15854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FA10481-CD12-4D8A-AA2B-128CAA45F4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5C742E-BA69-4BA7-9E79-072DEF33785C}" type="datetimeFigureOut">
              <a:rPr lang="fi-FI" smtClean="0"/>
              <a:t>13.3.2024</a:t>
            </a:fld>
            <a:endParaRPr lang="fi-FI"/>
          </a:p>
        </p:txBody>
      </p:sp>
      <p:sp>
        <p:nvSpPr>
          <p:cNvPr id="5" name="Alatunnisteen paikkamerkki 4">
            <a:extLst>
              <a:ext uri="{FF2B5EF4-FFF2-40B4-BE49-F238E27FC236}">
                <a16:creationId xmlns:a16="http://schemas.microsoft.com/office/drawing/2014/main" id="{54885974-D728-4CBB-94CE-86A99EB9D3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0A5268A5-877F-4355-8E77-2FC5C074C6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754C4-57D3-49EF-9EDE-F60DC952D13D}" type="slidenum">
              <a:rPr lang="fi-FI" smtClean="0"/>
              <a:t>‹#›</a:t>
            </a:fld>
            <a:endParaRPr lang="fi-FI"/>
          </a:p>
        </p:txBody>
      </p:sp>
    </p:spTree>
    <p:extLst>
      <p:ext uri="{BB962C8B-B14F-4D97-AF65-F5344CB8AC3E}">
        <p14:creationId xmlns:p14="http://schemas.microsoft.com/office/powerpoint/2010/main" val="1802501342"/>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79" r:id="rId3"/>
    <p:sldLayoutId id="2147483684" r:id="rId4"/>
    <p:sldLayoutId id="2147483695" r:id="rId5"/>
    <p:sldLayoutId id="2147483672" r:id="rId6"/>
    <p:sldLayoutId id="2147483683" r:id="rId7"/>
    <p:sldLayoutId id="2147483676" r:id="rId8"/>
    <p:sldLayoutId id="2147483680" r:id="rId9"/>
    <p:sldLayoutId id="2147483696" r:id="rId10"/>
    <p:sldLayoutId id="2147483700" r:id="rId11"/>
    <p:sldLayoutId id="2147483701" r:id="rId12"/>
    <p:sldLayoutId id="2147483699" r:id="rId13"/>
    <p:sldLayoutId id="2147483702" r:id="rId14"/>
    <p:sldLayoutId id="2147483703" r:id="rId15"/>
    <p:sldLayoutId id="2147483704" r:id="rId16"/>
    <p:sldLayoutId id="2147483688" r:id="rId17"/>
    <p:sldLayoutId id="2147483687" r:id="rId18"/>
    <p:sldLayoutId id="2147483691" r:id="rId19"/>
    <p:sldLayoutId id="2147483677" r:id="rId20"/>
    <p:sldLayoutId id="2147483685" r:id="rId21"/>
    <p:sldLayoutId id="2147483692" r:id="rId22"/>
    <p:sldLayoutId id="2147483664" r:id="rId23"/>
    <p:sldLayoutId id="2147483693" r:id="rId24"/>
    <p:sldLayoutId id="2147483678" r:id="rId25"/>
    <p:sldLayoutId id="2147483686" r:id="rId26"/>
    <p:sldLayoutId id="2147483694" r:id="rId27"/>
    <p:sldLayoutId id="2147483662" r:id="rId28"/>
    <p:sldLayoutId id="2147483674" r:id="rId29"/>
    <p:sldLayoutId id="2147483689" r:id="rId30"/>
    <p:sldLayoutId id="2147483681" r:id="rId31"/>
    <p:sldLayoutId id="2147483682" r:id="rId32"/>
    <p:sldLayoutId id="2147483690" r:id="rId33"/>
    <p:sldLayoutId id="2147483697" r:id="rId34"/>
    <p:sldLayoutId id="2147483698" r:id="rId35"/>
    <p:sldLayoutId id="2147483666"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55ECD784-EF95-57DF-6A88-7CC5F42ABF1A}"/>
              </a:ext>
            </a:extLst>
          </p:cNvPr>
          <p:cNvSpPr>
            <a:spLocks noGrp="1"/>
          </p:cNvSpPr>
          <p:nvPr>
            <p:ph type="ctrTitle"/>
          </p:nvPr>
        </p:nvSpPr>
        <p:spPr>
          <a:xfrm>
            <a:off x="0" y="2173720"/>
            <a:ext cx="12192000" cy="1712892"/>
          </a:xfrm>
        </p:spPr>
        <p:txBody>
          <a:bodyPr/>
          <a:lstStyle/>
          <a:p>
            <a:r>
              <a:rPr lang="fi-FI" sz="7200" dirty="0">
                <a:latin typeface="Finlandica" panose="00000500000000000000" pitchFamily="2" charset="0"/>
              </a:rPr>
              <a:t>SEURAN SOMEOHJE</a:t>
            </a:r>
          </a:p>
        </p:txBody>
      </p:sp>
      <p:sp>
        <p:nvSpPr>
          <p:cNvPr id="7" name="Tekstiruutu 6">
            <a:extLst>
              <a:ext uri="{FF2B5EF4-FFF2-40B4-BE49-F238E27FC236}">
                <a16:creationId xmlns:a16="http://schemas.microsoft.com/office/drawing/2014/main" id="{6A4FA166-BBAF-F466-016E-A1C9DFB86BAD}"/>
              </a:ext>
            </a:extLst>
          </p:cNvPr>
          <p:cNvSpPr txBox="1"/>
          <p:nvPr/>
        </p:nvSpPr>
        <p:spPr>
          <a:xfrm>
            <a:off x="2958354" y="3404554"/>
            <a:ext cx="2438400" cy="369332"/>
          </a:xfrm>
          <a:prstGeom prst="rect">
            <a:avLst/>
          </a:prstGeom>
          <a:noFill/>
        </p:spPr>
        <p:txBody>
          <a:bodyPr wrap="square" rtlCol="0">
            <a:spAutoFit/>
          </a:bodyPr>
          <a:lstStyle/>
          <a:p>
            <a:r>
              <a:rPr lang="fi-FI" dirty="0">
                <a:solidFill>
                  <a:schemeClr val="bg1"/>
                </a:solidFill>
              </a:rPr>
              <a:t>seuranne</a:t>
            </a:r>
            <a:r>
              <a:rPr lang="fi-FI" dirty="0"/>
              <a:t> </a:t>
            </a:r>
            <a:r>
              <a:rPr lang="fi-FI" dirty="0">
                <a:solidFill>
                  <a:schemeClr val="bg1"/>
                </a:solidFill>
              </a:rPr>
              <a:t>nimi</a:t>
            </a:r>
          </a:p>
        </p:txBody>
      </p:sp>
    </p:spTree>
    <p:extLst>
      <p:ext uri="{BB962C8B-B14F-4D97-AF65-F5344CB8AC3E}">
        <p14:creationId xmlns:p14="http://schemas.microsoft.com/office/powerpoint/2010/main" val="3998436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EC26F30A-79DE-35DA-1A67-F3F0E2C409E5}"/>
              </a:ext>
            </a:extLst>
          </p:cNvPr>
          <p:cNvSpPr>
            <a:spLocks noGrp="1"/>
          </p:cNvSpPr>
          <p:nvPr>
            <p:ph type="title"/>
          </p:nvPr>
        </p:nvSpPr>
        <p:spPr/>
        <p:txBody>
          <a:bodyPr/>
          <a:lstStyle/>
          <a:p>
            <a:r>
              <a:rPr lang="fi-FI" dirty="0">
                <a:latin typeface="Finlandica" panose="00000500000000000000" pitchFamily="2" charset="0"/>
                <a:ea typeface="Hiragino Kaku Gothic StdN W8"/>
              </a:rPr>
              <a:t>Seuran someohje </a:t>
            </a:r>
            <a:endParaRPr lang="fi-FI" dirty="0">
              <a:latin typeface="Finlandica" panose="00000500000000000000" pitchFamily="2" charset="0"/>
            </a:endParaRPr>
          </a:p>
        </p:txBody>
      </p:sp>
      <p:sp>
        <p:nvSpPr>
          <p:cNvPr id="4" name="Sisällön paikkamerkki 3">
            <a:extLst>
              <a:ext uri="{FF2B5EF4-FFF2-40B4-BE49-F238E27FC236}">
                <a16:creationId xmlns:a16="http://schemas.microsoft.com/office/drawing/2014/main" id="{B1A2D7D2-A030-B426-9EF5-A0D51EAF5172}"/>
              </a:ext>
            </a:extLst>
          </p:cNvPr>
          <p:cNvSpPr>
            <a:spLocks noGrp="1"/>
          </p:cNvSpPr>
          <p:nvPr>
            <p:ph idx="1"/>
          </p:nvPr>
        </p:nvSpPr>
        <p:spPr/>
        <p:txBody>
          <a:bodyPr/>
          <a:lstStyle/>
          <a:p>
            <a:pPr marL="342900" lvl="0" indent="-342900" fontAlgn="base">
              <a:buSzPts val="1000"/>
              <a:buFont typeface="Symbol" panose="05050102010706020507" pitchFamily="18" charset="2"/>
              <a:buChar char=""/>
              <a:tabLst>
                <a:tab pos="457200" algn="l"/>
              </a:tabLst>
            </a:pPr>
            <a:r>
              <a:rPr lang="fi-FI" sz="2000" dirty="0">
                <a:solidFill>
                  <a:schemeClr val="tx2"/>
                </a:solidFill>
                <a:ea typeface="Times New Roman" panose="02020603050405020304" pitchFamily="18" charset="0"/>
              </a:rPr>
              <a:t>Tämä </a:t>
            </a:r>
            <a:r>
              <a:rPr lang="fi-FI" sz="2000" b="1" dirty="0">
                <a:solidFill>
                  <a:schemeClr val="tx2"/>
                </a:solidFill>
                <a:ea typeface="Times New Roman" panose="02020603050405020304" pitchFamily="18" charset="0"/>
              </a:rPr>
              <a:t>m</a:t>
            </a:r>
            <a:r>
              <a:rPr lang="fi-FI" sz="2000" b="1" dirty="0">
                <a:solidFill>
                  <a:schemeClr val="tx2"/>
                </a:solidFill>
                <a:effectLst/>
                <a:ea typeface="Times New Roman" panose="02020603050405020304" pitchFamily="18" charset="0"/>
              </a:rPr>
              <a:t>uokattava</a:t>
            </a:r>
            <a:r>
              <a:rPr lang="fi-FI" sz="2000" dirty="0">
                <a:solidFill>
                  <a:schemeClr val="tx2"/>
                </a:solidFill>
                <a:effectLst/>
                <a:ea typeface="Times New Roman" panose="02020603050405020304" pitchFamily="18" charset="0"/>
              </a:rPr>
              <a:t> someohje sisältää joukkueiden viestinnän tueksi seuran ohjeet ja linjaukset somekanavien ylläpitoon, someviestintään ja graafiseen ilmeeseen. ​</a:t>
            </a:r>
          </a:p>
          <a:p>
            <a:pPr marL="342900" lvl="0" indent="-342900" fontAlgn="base">
              <a:buSzPts val="1000"/>
              <a:buFont typeface="Symbol" panose="05050102010706020507" pitchFamily="18" charset="2"/>
              <a:buChar char=""/>
              <a:tabLst>
                <a:tab pos="457200" algn="l"/>
              </a:tabLst>
            </a:pPr>
            <a:r>
              <a:rPr lang="fi-FI" sz="2000" dirty="0">
                <a:solidFill>
                  <a:schemeClr val="tx2"/>
                </a:solidFill>
                <a:effectLst/>
                <a:ea typeface="Times New Roman" panose="02020603050405020304" pitchFamily="18" charset="0"/>
              </a:rPr>
              <a:t>Someohjeen avulla voit luoda seurallenne yhteiset somen pelisäännöt ja siten tukea ja aktivoida joukkueiden viestintää. Selkeä viestintälinja ja visuaalinen ilme yhtenäistää seuran viestintää, vahvistaa seuran imagoa ja luo aktiivisempaa viestintäilmapiiriä!​</a:t>
            </a:r>
            <a:endParaRPr lang="fi-FI" sz="2000" dirty="0">
              <a:solidFill>
                <a:schemeClr val="tx2"/>
              </a:solidFill>
              <a:latin typeface="Finlandica" panose="00000500000000000000" pitchFamily="2"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i-FI" sz="2000" b="0" i="0" u="none" strike="noStrike" dirty="0">
                <a:solidFill>
                  <a:schemeClr val="tx2"/>
                </a:solidFill>
                <a:effectLst/>
              </a:rPr>
              <a:t>Muokkaa someohjeen tekstisisältö ja ulkoasu seurallenne sopivaksi. Lisää tarvittaessa omia dioja.</a:t>
            </a:r>
            <a:r>
              <a:rPr lang="fi-FI" sz="2000" b="0" i="0" dirty="0">
                <a:solidFill>
                  <a:schemeClr val="tx2"/>
                </a:solidFill>
                <a:effectLst/>
              </a:rPr>
              <a:t>​</a:t>
            </a:r>
          </a:p>
          <a:p>
            <a:pPr marL="342900" lvl="0" indent="-342900" fontAlgn="base">
              <a:buSzPts val="1000"/>
              <a:buFont typeface="Symbol" panose="05050102010706020507" pitchFamily="18" charset="2"/>
              <a:buChar char=""/>
              <a:tabLst>
                <a:tab pos="457200" algn="l"/>
              </a:tabLst>
            </a:pPr>
            <a:r>
              <a:rPr lang="fi-FI" sz="2000" b="0" i="0" u="none" strike="noStrike" dirty="0">
                <a:solidFill>
                  <a:schemeClr val="tx2"/>
                </a:solidFill>
                <a:effectLst/>
              </a:rPr>
              <a:t>Jaa valmis someohje joukkueiden ja lajijaostojen viestintävastaaville. Someohjeen avulla voit</a:t>
            </a:r>
            <a:r>
              <a:rPr lang="fi-FI" sz="2000" b="0" i="0" dirty="0">
                <a:solidFill>
                  <a:schemeClr val="tx2"/>
                </a:solidFill>
                <a:effectLst/>
              </a:rPr>
              <a:t>​ </a:t>
            </a:r>
            <a:r>
              <a:rPr lang="fi-FI" sz="2000" b="0" i="0" u="none" strike="noStrike" dirty="0">
                <a:solidFill>
                  <a:schemeClr val="tx2"/>
                </a:solidFill>
                <a:effectLst/>
              </a:rPr>
              <a:t>järjestää myös viestintäkoulutuksen seuranne sisällä! </a:t>
            </a:r>
            <a:endParaRPr lang="fi-FI" sz="2000" b="0" i="0" dirty="0">
              <a:solidFill>
                <a:schemeClr val="tx2"/>
              </a:solidFill>
              <a:effectLst/>
            </a:endParaRPr>
          </a:p>
          <a:p>
            <a:pPr marL="342900" lvl="0" indent="-342900" fontAlgn="base">
              <a:buSzPts val="1000"/>
              <a:buFont typeface="Symbol" panose="05050102010706020507" pitchFamily="18" charset="2"/>
              <a:buChar char=""/>
              <a:tabLst>
                <a:tab pos="457200" algn="l"/>
              </a:tabLst>
            </a:pPr>
            <a:endParaRPr lang="fi-FI" sz="2000" dirty="0">
              <a:solidFill>
                <a:schemeClr val="tx2"/>
              </a:solidFill>
              <a:effectLst/>
              <a:ea typeface="Times New Roman" panose="02020603050405020304" pitchFamily="18" charset="0"/>
            </a:endParaRPr>
          </a:p>
        </p:txBody>
      </p:sp>
    </p:spTree>
    <p:extLst>
      <p:ext uri="{BB962C8B-B14F-4D97-AF65-F5344CB8AC3E}">
        <p14:creationId xmlns:p14="http://schemas.microsoft.com/office/powerpoint/2010/main" val="59336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EC26F30A-79DE-35DA-1A67-F3F0E2C409E5}"/>
              </a:ext>
            </a:extLst>
          </p:cNvPr>
          <p:cNvSpPr>
            <a:spLocks noGrp="1"/>
          </p:cNvSpPr>
          <p:nvPr>
            <p:ph type="title"/>
          </p:nvPr>
        </p:nvSpPr>
        <p:spPr/>
        <p:txBody>
          <a:bodyPr/>
          <a:lstStyle/>
          <a:p>
            <a:r>
              <a:rPr lang="fi-FI" dirty="0">
                <a:latin typeface="Finlandica" panose="00000500000000000000" pitchFamily="2" charset="0"/>
                <a:ea typeface="Hiragino Kaku Gothic StdN W8"/>
              </a:rPr>
              <a:t>Seuran somekanavat</a:t>
            </a:r>
            <a:endParaRPr lang="fi-FI" dirty="0">
              <a:latin typeface="Finlandica" panose="00000500000000000000" pitchFamily="2" charset="0"/>
            </a:endParaRPr>
          </a:p>
        </p:txBody>
      </p:sp>
      <p:sp>
        <p:nvSpPr>
          <p:cNvPr id="4" name="Sisällön paikkamerkki 3">
            <a:extLst>
              <a:ext uri="{FF2B5EF4-FFF2-40B4-BE49-F238E27FC236}">
                <a16:creationId xmlns:a16="http://schemas.microsoft.com/office/drawing/2014/main" id="{B1A2D7D2-A030-B426-9EF5-A0D51EAF5172}"/>
              </a:ext>
            </a:extLst>
          </p:cNvPr>
          <p:cNvSpPr>
            <a:spLocks noGrp="1"/>
          </p:cNvSpPr>
          <p:nvPr>
            <p:ph idx="1"/>
          </p:nvPr>
        </p:nvSpPr>
        <p:spPr/>
        <p:txBody>
          <a:bodyPr/>
          <a:lstStyle/>
          <a:p>
            <a:r>
              <a:rPr lang="fi-FI" sz="2000" dirty="0">
                <a:latin typeface="Trebuchet MS" panose="020B0603020202020204" pitchFamily="34" charset="0"/>
                <a:cs typeface="Calibri"/>
              </a:rPr>
              <a:t>Seuramme </a:t>
            </a:r>
            <a:r>
              <a:rPr lang="fi-FI" sz="2000" b="1" dirty="0">
                <a:latin typeface="Trebuchet MS" panose="020B0603020202020204" pitchFamily="34" charset="0"/>
                <a:cs typeface="Calibri"/>
              </a:rPr>
              <a:t>somekanavat</a:t>
            </a:r>
            <a:r>
              <a:rPr lang="fi-FI" sz="2000" dirty="0">
                <a:latin typeface="Trebuchet MS" panose="020B0603020202020204" pitchFamily="34" charset="0"/>
                <a:cs typeface="Calibri"/>
              </a:rPr>
              <a:t> ja </a:t>
            </a:r>
            <a:r>
              <a:rPr lang="fi-FI" sz="2000" b="1" dirty="0">
                <a:latin typeface="Trebuchet MS" panose="020B0603020202020204" pitchFamily="34" charset="0"/>
                <a:cs typeface="Calibri"/>
              </a:rPr>
              <a:t>käyttäjänimet</a:t>
            </a:r>
            <a:r>
              <a:rPr lang="fi-FI" sz="2000" dirty="0">
                <a:latin typeface="Trebuchet MS" panose="020B0603020202020204" pitchFamily="34" charset="0"/>
                <a:cs typeface="Calibri"/>
              </a:rPr>
              <a:t>:</a:t>
            </a:r>
          </a:p>
          <a:p>
            <a:pPr lvl="1">
              <a:buFont typeface="Courier New" panose="020B0604020202020204" pitchFamily="34" charset="0"/>
              <a:buChar char="o"/>
            </a:pPr>
            <a:r>
              <a:rPr lang="fi-FI" sz="2000" dirty="0">
                <a:latin typeface="Trebuchet MS" panose="020B0603020202020204" pitchFamily="34" charset="0"/>
                <a:cs typeface="Calibri"/>
              </a:rPr>
              <a:t>Esimerkiksi: Instagram: @meidänseura </a:t>
            </a:r>
          </a:p>
          <a:p>
            <a:pPr marL="0" indent="0">
              <a:buNone/>
            </a:pPr>
            <a:endParaRPr lang="fi-FI" sz="2000" dirty="0">
              <a:latin typeface="Trebuchet MS" panose="020B0603020202020204" pitchFamily="34" charset="0"/>
              <a:cs typeface="Calibri"/>
            </a:endParaRPr>
          </a:p>
          <a:p>
            <a:r>
              <a:rPr lang="fi-FI" sz="2000" dirty="0">
                <a:latin typeface="Trebuchet MS" panose="020B0603020202020204" pitchFamily="34" charset="0"/>
                <a:cs typeface="Calibri"/>
              </a:rPr>
              <a:t>Seuran </a:t>
            </a:r>
            <a:r>
              <a:rPr lang="fi-FI" sz="2000" b="1" dirty="0">
                <a:latin typeface="Trebuchet MS" panose="020B0603020202020204" pitchFamily="34" charset="0"/>
                <a:cs typeface="Calibri"/>
              </a:rPr>
              <a:t>hashtagit eli aihetunnisteet</a:t>
            </a:r>
            <a:r>
              <a:rPr lang="fi-FI" sz="2000" dirty="0">
                <a:latin typeface="Trebuchet MS" panose="020B0603020202020204" pitchFamily="34" charset="0"/>
                <a:cs typeface="Calibri"/>
              </a:rPr>
              <a:t>. Jos seurallenne ei ole vielä käytössä hashtageja, keksikää! Hashtag toimii kuin hakusana. Sen avulla voit sekä lisätä julkaisusi näkyvyyttä että hakea itse tiettyyn aihepiiriin liittyvää materiaalia. Hashtagina toimii hyvin esimerkiksi oman seuran nimi, lyhyt slogan tai seuran yhteisöllisyyttä kuvastava sanapari, </a:t>
            </a:r>
            <a:r>
              <a:rPr lang="fi-FI" sz="2000" b="0" i="0" u="none" strike="noStrike" dirty="0">
                <a:effectLst/>
                <a:latin typeface="Trebuchet MS" panose="020B0603020202020204" pitchFamily="34" charset="0"/>
              </a:rPr>
              <a:t>joka ei vielä ole muiden seurojen käytössä.</a:t>
            </a:r>
            <a:r>
              <a:rPr lang="fi-FI" sz="2000" dirty="0">
                <a:latin typeface="Trebuchet MS" panose="020B0603020202020204" pitchFamily="34" charset="0"/>
                <a:cs typeface="Calibri"/>
              </a:rPr>
              <a:t> Lisäksi voit käyttää yleisempiä hashtageja kuten #seuratoiminta tai #jalkapallo </a:t>
            </a:r>
            <a:r>
              <a:rPr lang="fi-FI" sz="2000" b="0" i="0" u="none" strike="noStrike" dirty="0">
                <a:solidFill>
                  <a:srgbClr val="00308C"/>
                </a:solidFill>
                <a:effectLst/>
                <a:latin typeface="Trebuchet MS" panose="020B0603020202020204" pitchFamily="34" charset="0"/>
              </a:rPr>
              <a:t>– </a:t>
            </a:r>
            <a:r>
              <a:rPr lang="fi-FI" sz="2000" b="0" i="0" u="none" strike="noStrike" dirty="0">
                <a:effectLst/>
                <a:latin typeface="Trebuchet MS" panose="020B0603020202020204" pitchFamily="34" charset="0"/>
              </a:rPr>
              <a:t>liian montaa hashtagia ei kuitenkaan kannata käyttää. </a:t>
            </a:r>
            <a:r>
              <a:rPr lang="fi-FI" sz="2000" b="0" i="0" dirty="0">
                <a:effectLst/>
                <a:latin typeface="Trebuchet MS" panose="020B0603020202020204" pitchFamily="34" charset="0"/>
              </a:rPr>
              <a:t>​</a:t>
            </a:r>
            <a:endParaRPr lang="fi-FI" sz="2000" dirty="0">
              <a:latin typeface="Trebuchet MS" panose="020B0603020202020204" pitchFamily="34" charset="0"/>
              <a:cs typeface="Calibri"/>
            </a:endParaRPr>
          </a:p>
          <a:p>
            <a:r>
              <a:rPr lang="fi-FI" sz="2000" dirty="0">
                <a:latin typeface="Trebuchet MS" panose="020B0603020202020204" pitchFamily="34" charset="0"/>
                <a:cs typeface="Calibri"/>
              </a:rPr>
              <a:t>Esimerkiksi: #MeidänSeura #SininenSydän</a:t>
            </a:r>
            <a:endParaRPr lang="fi-FI" sz="2000" dirty="0">
              <a:latin typeface="Trebuchet MS" panose="020B0603020202020204" pitchFamily="34" charset="0"/>
            </a:endParaRPr>
          </a:p>
          <a:p>
            <a:pPr marL="0" indent="0">
              <a:buNone/>
            </a:pPr>
            <a:endParaRPr lang="fi-FI" dirty="0">
              <a:latin typeface="Finlandica" panose="00000500000000000000" pitchFamily="2" charset="0"/>
            </a:endParaRPr>
          </a:p>
        </p:txBody>
      </p:sp>
    </p:spTree>
    <p:extLst>
      <p:ext uri="{BB962C8B-B14F-4D97-AF65-F5344CB8AC3E}">
        <p14:creationId xmlns:p14="http://schemas.microsoft.com/office/powerpoint/2010/main" val="1786551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156F3-3DD3-F171-2EDD-A2B4DA357E1E}"/>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DB8AB270-EAB0-F22E-80CE-61C6D9015777}"/>
              </a:ext>
            </a:extLst>
          </p:cNvPr>
          <p:cNvSpPr>
            <a:spLocks noGrp="1"/>
          </p:cNvSpPr>
          <p:nvPr>
            <p:ph type="title"/>
          </p:nvPr>
        </p:nvSpPr>
        <p:spPr/>
        <p:txBody>
          <a:bodyPr/>
          <a:lstStyle/>
          <a:p>
            <a:r>
              <a:rPr lang="fi-FI" dirty="0">
                <a:latin typeface="Finlandica" panose="00000500000000000000" pitchFamily="2" charset="0"/>
                <a:ea typeface="Hiragino Kaku Gothic StdN W8"/>
              </a:rPr>
              <a:t>Joukkueiden somekanavat</a:t>
            </a:r>
            <a:endParaRPr lang="fi-FI" dirty="0">
              <a:latin typeface="Finlandica" panose="00000500000000000000" pitchFamily="2" charset="0"/>
            </a:endParaRPr>
          </a:p>
        </p:txBody>
      </p:sp>
      <p:sp>
        <p:nvSpPr>
          <p:cNvPr id="4" name="Sisällön paikkamerkki 3">
            <a:extLst>
              <a:ext uri="{FF2B5EF4-FFF2-40B4-BE49-F238E27FC236}">
                <a16:creationId xmlns:a16="http://schemas.microsoft.com/office/drawing/2014/main" id="{7D1EFF77-F656-9F0F-6C7B-AA07562CC078}"/>
              </a:ext>
            </a:extLst>
          </p:cNvPr>
          <p:cNvSpPr>
            <a:spLocks noGrp="1"/>
          </p:cNvSpPr>
          <p:nvPr>
            <p:ph idx="1"/>
          </p:nvPr>
        </p:nvSpPr>
        <p:spPr>
          <a:xfrm>
            <a:off x="838200" y="1825625"/>
            <a:ext cx="10515600" cy="460375"/>
          </a:xfrm>
        </p:spPr>
        <p:txBody>
          <a:bodyPr>
            <a:normAutofit/>
          </a:bodyPr>
          <a:lstStyle/>
          <a:p>
            <a:r>
              <a:rPr lang="fi-FI" sz="2600" dirty="0"/>
              <a:t>Ohjeistus joukkueiden somekanavien profiileihin. </a:t>
            </a:r>
          </a:p>
          <a:p>
            <a:pPr marL="0" indent="0">
              <a:buNone/>
            </a:pPr>
            <a:endParaRPr lang="fi-FI" dirty="0">
              <a:latin typeface="Finlandica" panose="00000500000000000000" pitchFamily="2" charset="0"/>
            </a:endParaRPr>
          </a:p>
          <a:p>
            <a:pPr marL="0" indent="0">
              <a:buNone/>
            </a:pPr>
            <a:endParaRPr lang="fi-FI" dirty="0">
              <a:latin typeface="Finlandica" panose="00000500000000000000" pitchFamily="2" charset="0"/>
            </a:endParaRPr>
          </a:p>
          <a:p>
            <a:pPr marL="0" indent="0">
              <a:buNone/>
            </a:pPr>
            <a:endParaRPr lang="fi-FI" dirty="0">
              <a:latin typeface="Finlandica" panose="00000500000000000000" pitchFamily="2" charset="0"/>
            </a:endParaRPr>
          </a:p>
          <a:p>
            <a:pPr marL="0" indent="0">
              <a:buNone/>
            </a:pPr>
            <a:endParaRPr lang="fi-FI" dirty="0">
              <a:latin typeface="Finlandica" panose="00000500000000000000" pitchFamily="2" charset="0"/>
            </a:endParaRPr>
          </a:p>
          <a:p>
            <a:pPr marL="0" indent="0">
              <a:buNone/>
            </a:pPr>
            <a:endParaRPr lang="fi-FI" dirty="0">
              <a:latin typeface="Finlandica" panose="00000500000000000000" pitchFamily="2" charset="0"/>
            </a:endParaRPr>
          </a:p>
          <a:p>
            <a:pPr marL="0" indent="0">
              <a:buNone/>
            </a:pPr>
            <a:endParaRPr lang="fi-FI" dirty="0">
              <a:latin typeface="Finlandica" panose="00000500000000000000" pitchFamily="2" charset="0"/>
            </a:endParaRPr>
          </a:p>
          <a:p>
            <a:pPr marL="0" indent="0">
              <a:buNone/>
            </a:pPr>
            <a:endParaRPr lang="fi-FI" dirty="0">
              <a:latin typeface="Finlandica" panose="00000500000000000000" pitchFamily="2" charset="0"/>
            </a:endParaRPr>
          </a:p>
        </p:txBody>
      </p:sp>
      <p:graphicFrame>
        <p:nvGraphicFramePr>
          <p:cNvPr id="6" name="Taulukko 5">
            <a:extLst>
              <a:ext uri="{FF2B5EF4-FFF2-40B4-BE49-F238E27FC236}">
                <a16:creationId xmlns:a16="http://schemas.microsoft.com/office/drawing/2014/main" id="{7FD531D7-98DB-B0D3-55B5-FE1DDE42959A}"/>
              </a:ext>
            </a:extLst>
          </p:cNvPr>
          <p:cNvGraphicFramePr>
            <a:graphicFrameLocks noGrp="1"/>
          </p:cNvGraphicFramePr>
          <p:nvPr>
            <p:extLst>
              <p:ext uri="{D42A27DB-BD31-4B8C-83A1-F6EECF244321}">
                <p14:modId xmlns:p14="http://schemas.microsoft.com/office/powerpoint/2010/main" val="468692640"/>
              </p:ext>
            </p:extLst>
          </p:nvPr>
        </p:nvGraphicFramePr>
        <p:xfrm>
          <a:off x="1036511" y="2387850"/>
          <a:ext cx="10046210" cy="3092490"/>
        </p:xfrm>
        <a:graphic>
          <a:graphicData uri="http://schemas.openxmlformats.org/drawingml/2006/table">
            <a:tbl>
              <a:tblPr firstRow="1" bandRow="1">
                <a:tableStyleId>{5C22544A-7EE6-4342-B048-85BDC9FD1C3A}</a:tableStyleId>
              </a:tblPr>
              <a:tblGrid>
                <a:gridCol w="2009242">
                  <a:extLst>
                    <a:ext uri="{9D8B030D-6E8A-4147-A177-3AD203B41FA5}">
                      <a16:colId xmlns:a16="http://schemas.microsoft.com/office/drawing/2014/main" val="1693308888"/>
                    </a:ext>
                  </a:extLst>
                </a:gridCol>
                <a:gridCol w="2009242">
                  <a:extLst>
                    <a:ext uri="{9D8B030D-6E8A-4147-A177-3AD203B41FA5}">
                      <a16:colId xmlns:a16="http://schemas.microsoft.com/office/drawing/2014/main" val="881368138"/>
                    </a:ext>
                  </a:extLst>
                </a:gridCol>
                <a:gridCol w="2009242">
                  <a:extLst>
                    <a:ext uri="{9D8B030D-6E8A-4147-A177-3AD203B41FA5}">
                      <a16:colId xmlns:a16="http://schemas.microsoft.com/office/drawing/2014/main" val="4213503319"/>
                    </a:ext>
                  </a:extLst>
                </a:gridCol>
                <a:gridCol w="2009242">
                  <a:extLst>
                    <a:ext uri="{9D8B030D-6E8A-4147-A177-3AD203B41FA5}">
                      <a16:colId xmlns:a16="http://schemas.microsoft.com/office/drawing/2014/main" val="2925078833"/>
                    </a:ext>
                  </a:extLst>
                </a:gridCol>
                <a:gridCol w="2009242">
                  <a:extLst>
                    <a:ext uri="{9D8B030D-6E8A-4147-A177-3AD203B41FA5}">
                      <a16:colId xmlns:a16="http://schemas.microsoft.com/office/drawing/2014/main" val="3327642854"/>
                    </a:ext>
                  </a:extLst>
                </a:gridCol>
              </a:tblGrid>
              <a:tr h="618498">
                <a:tc>
                  <a:txBody>
                    <a:bodyPr/>
                    <a:lstStyle/>
                    <a:p>
                      <a:pPr algn="ctr"/>
                      <a:r>
                        <a:rPr lang="fi-FI" dirty="0"/>
                        <a:t>KANAVA</a:t>
                      </a:r>
                    </a:p>
                  </a:txBody>
                  <a:tcPr anchor="ctr"/>
                </a:tc>
                <a:tc>
                  <a:txBody>
                    <a:bodyPr/>
                    <a:lstStyle/>
                    <a:p>
                      <a:pPr algn="ctr"/>
                      <a:r>
                        <a:rPr lang="fi-FI" dirty="0"/>
                        <a:t>INSTAGRAM</a:t>
                      </a:r>
                    </a:p>
                  </a:txBody>
                  <a:tcPr anchor="ctr"/>
                </a:tc>
                <a:tc>
                  <a:txBody>
                    <a:bodyPr/>
                    <a:lstStyle/>
                    <a:p>
                      <a:pPr algn="ctr"/>
                      <a:r>
                        <a:rPr lang="fi-FI" dirty="0"/>
                        <a:t>FACEBOOK</a:t>
                      </a:r>
                    </a:p>
                  </a:txBody>
                  <a:tcPr anchor="ctr"/>
                </a:tc>
                <a:tc>
                  <a:txBody>
                    <a:bodyPr/>
                    <a:lstStyle/>
                    <a:p>
                      <a:pPr algn="ctr"/>
                      <a:r>
                        <a:rPr lang="fi-FI" dirty="0"/>
                        <a:t>TIKTOK</a:t>
                      </a:r>
                    </a:p>
                  </a:txBody>
                  <a:tcPr anchor="ctr"/>
                </a:tc>
                <a:tc>
                  <a:txBody>
                    <a:bodyPr/>
                    <a:lstStyle/>
                    <a:p>
                      <a:pPr algn="ctr"/>
                      <a:r>
                        <a:rPr lang="fi-FI" dirty="0"/>
                        <a:t>X (TWITTER)</a:t>
                      </a:r>
                    </a:p>
                  </a:txBody>
                  <a:tcPr anchor="ctr"/>
                </a:tc>
                <a:extLst>
                  <a:ext uri="{0D108BD9-81ED-4DB2-BD59-A6C34878D82A}">
                    <a16:rowId xmlns:a16="http://schemas.microsoft.com/office/drawing/2014/main" val="1924017373"/>
                  </a:ext>
                </a:extLst>
              </a:tr>
              <a:tr h="618498">
                <a:tc>
                  <a:txBody>
                    <a:bodyPr/>
                    <a:lstStyle/>
                    <a:p>
                      <a:pPr algn="ctr"/>
                      <a:r>
                        <a:rPr lang="fi-FI" dirty="0"/>
                        <a:t>PROFIILIKUVA</a:t>
                      </a:r>
                    </a:p>
                  </a:txBody>
                  <a:tcPr anchor="ctr"/>
                </a:tc>
                <a:tc>
                  <a:txBody>
                    <a:bodyPr/>
                    <a:lstStyle/>
                    <a:p>
                      <a:pPr algn="ctr"/>
                      <a:r>
                        <a:rPr lang="fi-FI" sz="1600" i="1" dirty="0"/>
                        <a:t>seuran logo?</a:t>
                      </a:r>
                      <a:endParaRPr lang="fi-FI" sz="1600" dirty="0"/>
                    </a:p>
                  </a:txBody>
                  <a:tcPr anchor="ctr"/>
                </a:tc>
                <a:tc>
                  <a:txBody>
                    <a:bodyPr/>
                    <a:lstStyle/>
                    <a:p>
                      <a:pPr algn="ctr"/>
                      <a:endParaRPr lang="fi-FI" dirty="0"/>
                    </a:p>
                  </a:txBody>
                  <a:tcPr anchor="ctr"/>
                </a:tc>
                <a:tc>
                  <a:txBody>
                    <a:bodyPr/>
                    <a:lstStyle/>
                    <a:p>
                      <a:pPr algn="ctr"/>
                      <a:endParaRPr lang="fi-FI"/>
                    </a:p>
                  </a:txBody>
                  <a:tcPr anchor="ctr"/>
                </a:tc>
                <a:tc>
                  <a:txBody>
                    <a:bodyPr/>
                    <a:lstStyle/>
                    <a:p>
                      <a:pPr algn="ctr"/>
                      <a:endParaRPr lang="fi-FI"/>
                    </a:p>
                  </a:txBody>
                  <a:tcPr anchor="ctr"/>
                </a:tc>
                <a:extLst>
                  <a:ext uri="{0D108BD9-81ED-4DB2-BD59-A6C34878D82A}">
                    <a16:rowId xmlns:a16="http://schemas.microsoft.com/office/drawing/2014/main" val="912335890"/>
                  </a:ext>
                </a:extLst>
              </a:tr>
              <a:tr h="618498">
                <a:tc>
                  <a:txBody>
                    <a:bodyPr/>
                    <a:lstStyle/>
                    <a:p>
                      <a:pPr algn="ctr"/>
                      <a:r>
                        <a:rPr lang="fi-FI" dirty="0"/>
                        <a:t>KÄYTTÄJÄNIMI @</a:t>
                      </a:r>
                    </a:p>
                  </a:txBody>
                  <a:tcPr anchor="ctr"/>
                </a:tc>
                <a:tc>
                  <a:txBody>
                    <a:bodyPr/>
                    <a:lstStyle/>
                    <a:p>
                      <a:pPr algn="ctr"/>
                      <a:r>
                        <a:rPr lang="fi-FI" sz="1400" i="1" dirty="0"/>
                        <a:t>Esimerkiksi @seurannimi+joukkue</a:t>
                      </a:r>
                      <a:endParaRPr lang="fi-FI" sz="1400" dirty="0"/>
                    </a:p>
                  </a:txBody>
                  <a:tcPr anchor="ctr"/>
                </a:tc>
                <a:tc>
                  <a:txBody>
                    <a:bodyPr/>
                    <a:lstStyle/>
                    <a:p>
                      <a:pPr algn="ctr"/>
                      <a:endParaRPr lang="fi-FI" dirty="0"/>
                    </a:p>
                  </a:txBody>
                  <a:tcPr anchor="ctr"/>
                </a:tc>
                <a:tc>
                  <a:txBody>
                    <a:bodyPr/>
                    <a:lstStyle/>
                    <a:p>
                      <a:pPr algn="ctr"/>
                      <a:endParaRPr lang="fi-FI"/>
                    </a:p>
                  </a:txBody>
                  <a:tcPr anchor="ctr"/>
                </a:tc>
                <a:tc>
                  <a:txBody>
                    <a:bodyPr/>
                    <a:lstStyle/>
                    <a:p>
                      <a:pPr algn="ctr"/>
                      <a:endParaRPr lang="fi-FI"/>
                    </a:p>
                  </a:txBody>
                  <a:tcPr anchor="ctr"/>
                </a:tc>
                <a:extLst>
                  <a:ext uri="{0D108BD9-81ED-4DB2-BD59-A6C34878D82A}">
                    <a16:rowId xmlns:a16="http://schemas.microsoft.com/office/drawing/2014/main" val="3295618786"/>
                  </a:ext>
                </a:extLst>
              </a:tr>
              <a:tr h="618498">
                <a:tc>
                  <a:txBody>
                    <a:bodyPr/>
                    <a:lstStyle/>
                    <a:p>
                      <a:pPr algn="ctr"/>
                      <a:r>
                        <a:rPr lang="fi-FI" dirty="0"/>
                        <a:t>HASHTAGIT #</a:t>
                      </a:r>
                    </a:p>
                  </a:txBody>
                  <a:tcPr anchor="ctr"/>
                </a:tc>
                <a:tc>
                  <a:txBody>
                    <a:bodyPr/>
                    <a:lstStyle/>
                    <a:p>
                      <a:pPr algn="ctr"/>
                      <a:endParaRPr lang="fi-FI" dirty="0"/>
                    </a:p>
                  </a:txBody>
                  <a:tcPr anchor="ctr"/>
                </a:tc>
                <a:tc>
                  <a:txBody>
                    <a:bodyPr/>
                    <a:lstStyle/>
                    <a:p>
                      <a:pPr algn="ctr"/>
                      <a:endParaRPr lang="fi-FI"/>
                    </a:p>
                  </a:txBody>
                  <a:tcPr anchor="ctr"/>
                </a:tc>
                <a:tc>
                  <a:txBody>
                    <a:bodyPr/>
                    <a:lstStyle/>
                    <a:p>
                      <a:pPr algn="ctr"/>
                      <a:endParaRPr lang="fi-FI"/>
                    </a:p>
                  </a:txBody>
                  <a:tcPr anchor="ctr"/>
                </a:tc>
                <a:tc>
                  <a:txBody>
                    <a:bodyPr/>
                    <a:lstStyle/>
                    <a:p>
                      <a:pPr algn="ctr"/>
                      <a:endParaRPr lang="fi-FI"/>
                    </a:p>
                  </a:txBody>
                  <a:tcPr anchor="ctr"/>
                </a:tc>
                <a:extLst>
                  <a:ext uri="{0D108BD9-81ED-4DB2-BD59-A6C34878D82A}">
                    <a16:rowId xmlns:a16="http://schemas.microsoft.com/office/drawing/2014/main" val="3552844142"/>
                  </a:ext>
                </a:extLst>
              </a:tr>
              <a:tr h="618498">
                <a:tc>
                  <a:txBody>
                    <a:bodyPr/>
                    <a:lstStyle/>
                    <a:p>
                      <a:pPr algn="ctr"/>
                      <a:r>
                        <a:rPr lang="fi-FI" dirty="0"/>
                        <a:t>BIO </a:t>
                      </a:r>
                      <a:endParaRPr lang="fi-FI" i="1"/>
                    </a:p>
                  </a:txBody>
                  <a:tcPr anchor="ctr"/>
                </a:tc>
                <a:tc>
                  <a:txBody>
                    <a:bodyPr/>
                    <a:lstStyle/>
                    <a:p>
                      <a:pPr lvl="0" algn="ctr">
                        <a:buNone/>
                      </a:pPr>
                      <a:r>
                        <a:rPr lang="fi-FI" sz="1400" i="1" dirty="0"/>
                        <a:t>enintään 150 merkkiä</a:t>
                      </a:r>
                    </a:p>
                  </a:txBody>
                  <a:tcPr anchor="ctr"/>
                </a:tc>
                <a:tc>
                  <a:txBody>
                    <a:bodyPr/>
                    <a:lstStyle/>
                    <a:p>
                      <a:pPr lvl="0" algn="ctr">
                        <a:buNone/>
                      </a:pPr>
                      <a:r>
                        <a:rPr lang="fi-FI" sz="1400" b="0" i="1" u="none" strike="noStrike" noProof="0" dirty="0">
                          <a:solidFill>
                            <a:schemeClr val="tx1"/>
                          </a:solidFill>
                          <a:latin typeface="+mj-lt"/>
                        </a:rPr>
                        <a:t>enintään 155 merkkiä</a:t>
                      </a:r>
                      <a:endParaRPr lang="fi-FI" dirty="0">
                        <a:solidFill>
                          <a:schemeClr val="tx1"/>
                        </a:solidFill>
                        <a:latin typeface="+mj-lt"/>
                      </a:endParaRPr>
                    </a:p>
                  </a:txBody>
                  <a:tcPr anchor="ctr"/>
                </a:tc>
                <a:tc>
                  <a:txBody>
                    <a:bodyPr/>
                    <a:lstStyle/>
                    <a:p>
                      <a:pPr lvl="0" algn="ctr">
                        <a:buNone/>
                      </a:pPr>
                      <a:r>
                        <a:rPr lang="fi-FI" sz="1400" b="0" i="1" u="none" strike="noStrike" noProof="0" dirty="0">
                          <a:solidFill>
                            <a:schemeClr val="tx1"/>
                          </a:solidFill>
                          <a:latin typeface="+mj-lt"/>
                        </a:rPr>
                        <a:t>enintään 80 merkkiä</a:t>
                      </a:r>
                      <a:endParaRPr lang="fi-FI" dirty="0">
                        <a:solidFill>
                          <a:schemeClr val="tx1"/>
                        </a:solidFill>
                        <a:latin typeface="+mj-lt"/>
                      </a:endParaRPr>
                    </a:p>
                  </a:txBody>
                  <a:tcPr anchor="ctr"/>
                </a:tc>
                <a:tc>
                  <a:txBody>
                    <a:bodyPr/>
                    <a:lstStyle/>
                    <a:p>
                      <a:pPr algn="ctr"/>
                      <a:r>
                        <a:rPr lang="fi-FI" sz="1400" b="0" i="1" u="none" strike="noStrike" noProof="0" dirty="0">
                          <a:solidFill>
                            <a:schemeClr val="tx1"/>
                          </a:solidFill>
                          <a:latin typeface="+mj-lt"/>
                        </a:rPr>
                        <a:t>enintään 160 merkkiä</a:t>
                      </a:r>
                      <a:endParaRPr lang="fi-FI" dirty="0">
                        <a:solidFill>
                          <a:schemeClr val="tx1"/>
                        </a:solidFill>
                        <a:latin typeface="+mj-lt"/>
                      </a:endParaRPr>
                    </a:p>
                  </a:txBody>
                  <a:tcPr anchor="ctr"/>
                </a:tc>
                <a:extLst>
                  <a:ext uri="{0D108BD9-81ED-4DB2-BD59-A6C34878D82A}">
                    <a16:rowId xmlns:a16="http://schemas.microsoft.com/office/drawing/2014/main" val="2820979916"/>
                  </a:ext>
                </a:extLst>
              </a:tr>
            </a:tbl>
          </a:graphicData>
        </a:graphic>
      </p:graphicFrame>
      <p:sp>
        <p:nvSpPr>
          <p:cNvPr id="7" name="Tekstiruutu 6">
            <a:extLst>
              <a:ext uri="{FF2B5EF4-FFF2-40B4-BE49-F238E27FC236}">
                <a16:creationId xmlns:a16="http://schemas.microsoft.com/office/drawing/2014/main" id="{7252B647-C430-8F09-57C2-2B03AF151EA4}"/>
              </a:ext>
            </a:extLst>
          </p:cNvPr>
          <p:cNvSpPr txBox="1"/>
          <p:nvPr/>
        </p:nvSpPr>
        <p:spPr>
          <a:xfrm>
            <a:off x="1036511" y="5674659"/>
            <a:ext cx="10046210" cy="584775"/>
          </a:xfrm>
          <a:prstGeom prst="rect">
            <a:avLst/>
          </a:prstGeom>
          <a:noFill/>
        </p:spPr>
        <p:txBody>
          <a:bodyPr wrap="square" rtlCol="0">
            <a:spAutoFit/>
          </a:bodyPr>
          <a:lstStyle/>
          <a:p>
            <a:r>
              <a:rPr lang="fi-FI" sz="1400" dirty="0" err="1">
                <a:latin typeface="+mj-lt"/>
                <a:cs typeface="Calibri"/>
              </a:rPr>
              <a:t>Bion</a:t>
            </a:r>
            <a:r>
              <a:rPr lang="fi-FI" sz="1400" dirty="0">
                <a:latin typeface="+mj-lt"/>
                <a:cs typeface="Calibri"/>
              </a:rPr>
              <a:t> tekstissä kannattaa tuoda esille esimerkiksi urheilulaji, sarjataso ja ikäryhmä, linkki joukkueen kotisivuille.</a:t>
            </a:r>
            <a:endParaRPr lang="fi-FI" sz="1400" dirty="0">
              <a:latin typeface="+mj-lt"/>
            </a:endParaRPr>
          </a:p>
          <a:p>
            <a:endParaRPr lang="fi-FI" dirty="0"/>
          </a:p>
        </p:txBody>
      </p:sp>
    </p:spTree>
    <p:extLst>
      <p:ext uri="{BB962C8B-B14F-4D97-AF65-F5344CB8AC3E}">
        <p14:creationId xmlns:p14="http://schemas.microsoft.com/office/powerpoint/2010/main" val="2582368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5E242-1177-5FF7-5E89-2CCF576DDBB7}"/>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C6788FF9-F5B1-0B6F-46A0-DD4A35B65F83}"/>
              </a:ext>
            </a:extLst>
          </p:cNvPr>
          <p:cNvSpPr>
            <a:spLocks noGrp="1"/>
          </p:cNvSpPr>
          <p:nvPr>
            <p:ph type="title"/>
          </p:nvPr>
        </p:nvSpPr>
        <p:spPr/>
        <p:txBody>
          <a:bodyPr/>
          <a:lstStyle/>
          <a:p>
            <a:r>
              <a:rPr lang="fi-FI" dirty="0">
                <a:latin typeface="Finlandica" panose="00000500000000000000" pitchFamily="2" charset="0"/>
                <a:ea typeface="Hiragino Kaku Gothic StdN W8"/>
              </a:rPr>
              <a:t>Someviestinnän pelisäännöt</a:t>
            </a:r>
            <a:endParaRPr lang="fi-FI" dirty="0">
              <a:latin typeface="Finlandica" panose="00000500000000000000" pitchFamily="2" charset="0"/>
            </a:endParaRPr>
          </a:p>
        </p:txBody>
      </p:sp>
      <p:sp>
        <p:nvSpPr>
          <p:cNvPr id="4" name="Sisällön paikkamerkki 3">
            <a:extLst>
              <a:ext uri="{FF2B5EF4-FFF2-40B4-BE49-F238E27FC236}">
                <a16:creationId xmlns:a16="http://schemas.microsoft.com/office/drawing/2014/main" id="{1CDC8B80-E123-138C-2F4B-DD3532208533}"/>
              </a:ext>
            </a:extLst>
          </p:cNvPr>
          <p:cNvSpPr>
            <a:spLocks noGrp="1"/>
          </p:cNvSpPr>
          <p:nvPr>
            <p:ph idx="1"/>
          </p:nvPr>
        </p:nvSpPr>
        <p:spPr/>
        <p:txBody>
          <a:bodyPr/>
          <a:lstStyle/>
          <a:p>
            <a:r>
              <a:rPr lang="fi-FI" sz="2000" dirty="0">
                <a:cs typeface="Calibri"/>
              </a:rPr>
              <a:t>Muista, että olet seuran edustaja. Kaiken viestinnän, niin sisäisen kuin ulkoisen tulee olla seuran arvojen mukaista ja sellaista, että seura voi hyväksyä sen.</a:t>
            </a:r>
          </a:p>
          <a:p>
            <a:r>
              <a:rPr lang="fi-FI" sz="2000" dirty="0">
                <a:cs typeface="Calibri"/>
              </a:rPr>
              <a:t>Jos olet epävarma jostain julkaisusta, varmista postaus ennen julkaisua seuran viestintävastaavalta: __________________.</a:t>
            </a:r>
          </a:p>
          <a:p>
            <a:r>
              <a:rPr lang="fi-FI" sz="2000" dirty="0">
                <a:cs typeface="Calibri"/>
              </a:rPr>
              <a:t>Jokaisella on oikeus yksityisyyteen. Kenenkään kuvia tai tietoja ei saa julkaista ilman lupaa. Alaikäisten henkilöiden kuvauslupa tulee varmistaa huoltajalta.</a:t>
            </a:r>
          </a:p>
          <a:p>
            <a:r>
              <a:rPr lang="fi-FI" sz="2000" dirty="0">
                <a:cs typeface="Calibri"/>
              </a:rPr>
              <a:t>Emme hyväksy epäasiallista käytöstä, häirintää tai kiusaamista myöskään sosiaalisessa mediassa. </a:t>
            </a:r>
          </a:p>
          <a:p>
            <a:r>
              <a:rPr lang="fi-FI" sz="2000" i="1" dirty="0">
                <a:cs typeface="Calibri"/>
              </a:rPr>
              <a:t>Keksi ja lisää seurallenne sopivia sääntöjä! </a:t>
            </a:r>
          </a:p>
          <a:p>
            <a:pPr marL="0" indent="0">
              <a:buNone/>
            </a:pPr>
            <a:endParaRPr lang="fi-FI" dirty="0">
              <a:latin typeface="Finlandica" panose="00000500000000000000" pitchFamily="2" charset="0"/>
            </a:endParaRPr>
          </a:p>
        </p:txBody>
      </p:sp>
    </p:spTree>
    <p:extLst>
      <p:ext uri="{BB962C8B-B14F-4D97-AF65-F5344CB8AC3E}">
        <p14:creationId xmlns:p14="http://schemas.microsoft.com/office/powerpoint/2010/main" val="1334833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E7233-FBAA-2DB3-D69F-22B05B0E2B76}"/>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966D6F24-3662-24CC-B780-01955C93D299}"/>
              </a:ext>
            </a:extLst>
          </p:cNvPr>
          <p:cNvSpPr>
            <a:spLocks noGrp="1"/>
          </p:cNvSpPr>
          <p:nvPr>
            <p:ph type="title"/>
          </p:nvPr>
        </p:nvSpPr>
        <p:spPr/>
        <p:txBody>
          <a:bodyPr/>
          <a:lstStyle/>
          <a:p>
            <a:r>
              <a:rPr lang="fi-FI" dirty="0">
                <a:latin typeface="Finlandica" panose="00000500000000000000" pitchFamily="2" charset="0"/>
                <a:ea typeface="Hiragino Kaku Gothic StdN W8"/>
              </a:rPr>
              <a:t>Graafinen ilme</a:t>
            </a:r>
            <a:endParaRPr lang="fi-FI" dirty="0">
              <a:latin typeface="Finlandica" panose="00000500000000000000" pitchFamily="2" charset="0"/>
            </a:endParaRPr>
          </a:p>
        </p:txBody>
      </p:sp>
      <p:sp>
        <p:nvSpPr>
          <p:cNvPr id="4" name="Sisällön paikkamerkki 3">
            <a:extLst>
              <a:ext uri="{FF2B5EF4-FFF2-40B4-BE49-F238E27FC236}">
                <a16:creationId xmlns:a16="http://schemas.microsoft.com/office/drawing/2014/main" id="{BF6F94A5-FCAF-0343-3DB7-F5CDBFFD8C0D}"/>
              </a:ext>
            </a:extLst>
          </p:cNvPr>
          <p:cNvSpPr>
            <a:spLocks noGrp="1"/>
          </p:cNvSpPr>
          <p:nvPr>
            <p:ph idx="1"/>
          </p:nvPr>
        </p:nvSpPr>
        <p:spPr/>
        <p:txBody>
          <a:bodyPr/>
          <a:lstStyle/>
          <a:p>
            <a:r>
              <a:rPr lang="fi-FI" sz="2000" dirty="0">
                <a:cs typeface="Calibri"/>
              </a:rPr>
              <a:t>Kun seura ja joukkueet viestivät samanlaisella visuaalisella ilmeellä, vahvistaa se seuran tunnettavuutta ja yhtenäisyyttä!  </a:t>
            </a:r>
          </a:p>
          <a:p>
            <a:r>
              <a:rPr lang="fi-FI" sz="2000" dirty="0">
                <a:cs typeface="Calibri"/>
              </a:rPr>
              <a:t>Lisää someohjeeseen ainakin: seuran värit, fontit ja logot sekä linkit seuran viestintämateriaaleihin.</a:t>
            </a:r>
          </a:p>
          <a:p>
            <a:r>
              <a:rPr lang="fi-FI" sz="2000" i="1" dirty="0">
                <a:cs typeface="Calibri"/>
              </a:rPr>
              <a:t>Voisiko joukkueiden käyttöön luoda esimerkiksi yhtenäisiä somepohjia? </a:t>
            </a:r>
          </a:p>
          <a:p>
            <a:pPr marL="0" indent="0">
              <a:buNone/>
            </a:pPr>
            <a:endParaRPr lang="fi-FI" dirty="0">
              <a:latin typeface="Finlandica" panose="00000500000000000000" pitchFamily="2" charset="0"/>
            </a:endParaRPr>
          </a:p>
        </p:txBody>
      </p:sp>
    </p:spTree>
    <p:extLst>
      <p:ext uri="{BB962C8B-B14F-4D97-AF65-F5344CB8AC3E}">
        <p14:creationId xmlns:p14="http://schemas.microsoft.com/office/powerpoint/2010/main" val="1078117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71094-446F-9E0B-1B13-C5152F45545F}"/>
            </a:ext>
          </a:extLst>
        </p:cNvPr>
        <p:cNvGrpSpPr/>
        <p:nvPr/>
      </p:nvGrpSpPr>
      <p:grpSpPr>
        <a:xfrm>
          <a:off x="0" y="0"/>
          <a:ext cx="0" cy="0"/>
          <a:chOff x="0" y="0"/>
          <a:chExt cx="0" cy="0"/>
        </a:xfrm>
      </p:grpSpPr>
      <p:sp>
        <p:nvSpPr>
          <p:cNvPr id="3" name="Otsikko 2">
            <a:extLst>
              <a:ext uri="{FF2B5EF4-FFF2-40B4-BE49-F238E27FC236}">
                <a16:creationId xmlns:a16="http://schemas.microsoft.com/office/drawing/2014/main" id="{3A2DB112-555A-5FA5-10C5-A7913C88BE20}"/>
              </a:ext>
            </a:extLst>
          </p:cNvPr>
          <p:cNvSpPr>
            <a:spLocks noGrp="1"/>
          </p:cNvSpPr>
          <p:nvPr>
            <p:ph type="title"/>
          </p:nvPr>
        </p:nvSpPr>
        <p:spPr/>
        <p:txBody>
          <a:bodyPr/>
          <a:lstStyle/>
          <a:p>
            <a:r>
              <a:rPr lang="fi-FI" dirty="0">
                <a:latin typeface="Finlandica" panose="00000500000000000000" pitchFamily="2" charset="0"/>
                <a:ea typeface="Hiragino Kaku Gothic StdN W8"/>
              </a:rPr>
              <a:t>Muuta</a:t>
            </a:r>
            <a:endParaRPr lang="fi-FI" dirty="0">
              <a:latin typeface="Finlandica" panose="00000500000000000000" pitchFamily="2" charset="0"/>
            </a:endParaRPr>
          </a:p>
        </p:txBody>
      </p:sp>
      <p:sp>
        <p:nvSpPr>
          <p:cNvPr id="4" name="Sisällön paikkamerkki 3">
            <a:extLst>
              <a:ext uri="{FF2B5EF4-FFF2-40B4-BE49-F238E27FC236}">
                <a16:creationId xmlns:a16="http://schemas.microsoft.com/office/drawing/2014/main" id="{7A0FA5AC-7994-D16B-D2C0-A7C614A91EC0}"/>
              </a:ext>
            </a:extLst>
          </p:cNvPr>
          <p:cNvSpPr>
            <a:spLocks noGrp="1"/>
          </p:cNvSpPr>
          <p:nvPr>
            <p:ph idx="1"/>
          </p:nvPr>
        </p:nvSpPr>
        <p:spPr/>
        <p:txBody>
          <a:bodyPr/>
          <a:lstStyle/>
          <a:p>
            <a:r>
              <a:rPr lang="fi-FI" sz="2000" dirty="0">
                <a:cs typeface="Calibri"/>
              </a:rPr>
              <a:t>Muista </a:t>
            </a:r>
            <a:r>
              <a:rPr lang="fi-FI" sz="2000" dirty="0" err="1">
                <a:cs typeface="Calibri"/>
              </a:rPr>
              <a:t>tägätä</a:t>
            </a:r>
            <a:r>
              <a:rPr lang="fi-FI" sz="2000" dirty="0">
                <a:cs typeface="Calibri"/>
              </a:rPr>
              <a:t> postauksissa seura @____________ , jotta julkaisujen jakaminen eteenpäin seuramme somekanavissa on sujuvaa! </a:t>
            </a:r>
          </a:p>
          <a:p>
            <a:r>
              <a:rPr lang="fi-FI" sz="2000" dirty="0">
                <a:cs typeface="Calibri"/>
              </a:rPr>
              <a:t>Tykkää, kommentoi ja jaa myös seuran postauksia! </a:t>
            </a:r>
          </a:p>
          <a:p>
            <a:pPr marL="0" indent="0">
              <a:buNone/>
            </a:pPr>
            <a:endParaRPr lang="fi-FI" dirty="0">
              <a:latin typeface="Finlandica" panose="00000500000000000000" pitchFamily="2" charset="0"/>
            </a:endParaRPr>
          </a:p>
        </p:txBody>
      </p:sp>
    </p:spTree>
    <p:extLst>
      <p:ext uri="{BB962C8B-B14F-4D97-AF65-F5344CB8AC3E}">
        <p14:creationId xmlns:p14="http://schemas.microsoft.com/office/powerpoint/2010/main" val="4054258063"/>
      </p:ext>
    </p:extLst>
  </p:cSld>
  <p:clrMapOvr>
    <a:masterClrMapping/>
  </p:clrMapOvr>
</p:sld>
</file>

<file path=ppt/theme/theme1.xml><?xml version="1.0" encoding="utf-8"?>
<a:theme xmlns:a="http://schemas.openxmlformats.org/drawingml/2006/main" name="Mukautettu suunnittelumalli">
  <a:themeElements>
    <a:clrScheme name="GR">
      <a:dk1>
        <a:srgbClr val="00308C"/>
      </a:dk1>
      <a:lt1>
        <a:srgbClr val="FFFFFF"/>
      </a:lt1>
      <a:dk2>
        <a:srgbClr val="00308C"/>
      </a:dk2>
      <a:lt2>
        <a:srgbClr val="93C2F8"/>
      </a:lt2>
      <a:accent1>
        <a:srgbClr val="00308C"/>
      </a:accent1>
      <a:accent2>
        <a:srgbClr val="FFC836"/>
      </a:accent2>
      <a:accent3>
        <a:srgbClr val="EF95DD"/>
      </a:accent3>
      <a:accent4>
        <a:srgbClr val="DB0661"/>
      </a:accent4>
      <a:accent5>
        <a:srgbClr val="A8C243"/>
      </a:accent5>
      <a:accent6>
        <a:srgbClr val="FBDC70"/>
      </a:accent6>
      <a:hlink>
        <a:srgbClr val="FFFFFF"/>
      </a:hlink>
      <a:folHlink>
        <a:srgbClr val="3EBBF0"/>
      </a:folHlink>
    </a:clrScheme>
    <a:fontScheme name="Mukautettu 1">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232106F81A2FB140B9AC02CFB878E5C6" ma:contentTypeVersion="18" ma:contentTypeDescription="Luo uusi asiakirja." ma:contentTypeScope="" ma:versionID="a10085c218000d75ca7b148ef390a87c">
  <xsd:schema xmlns:xsd="http://www.w3.org/2001/XMLSchema" xmlns:xs="http://www.w3.org/2001/XMLSchema" xmlns:p="http://schemas.microsoft.com/office/2006/metadata/properties" xmlns:ns2="ba5057a5-6891-4cd6-ae3d-3706dbd5ada6" xmlns:ns3="8376237f-463d-494b-bcf2-95a9654814de" targetNamespace="http://schemas.microsoft.com/office/2006/metadata/properties" ma:root="true" ma:fieldsID="a8b6985ce589957114ac990c18c27a8f" ns2:_="" ns3:_="">
    <xsd:import namespace="ba5057a5-6891-4cd6-ae3d-3706dbd5ada6"/>
    <xsd:import namespace="8376237f-463d-494b-bcf2-95a9654814d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5057a5-6891-4cd6-ae3d-3706dbd5ad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1245ac16-174b-427e-8a64-235aab24e9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76237f-463d-494b-bcf2-95a9654814de" elementFormDefault="qualified">
    <xsd:import namespace="http://schemas.microsoft.com/office/2006/documentManagement/types"/>
    <xsd:import namespace="http://schemas.microsoft.com/office/infopath/2007/PartnerControls"/>
    <xsd:element name="SharedWithUsers" ma:index="14"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8519606d-caa7-475d-8b63-545d6f11b66a}" ma:internalName="TaxCatchAll" ma:showField="CatchAllData" ma:web="8376237f-463d-494b-bcf2-95a9654814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8C1394-231B-46F6-AA77-7996185372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5057a5-6891-4cd6-ae3d-3706dbd5ada6"/>
    <ds:schemaRef ds:uri="8376237f-463d-494b-bcf2-95a9654814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3CBD7E-D79F-4CF8-8CFB-07756259FC3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761</TotalTime>
  <Words>399</Words>
  <Application>Microsoft Office PowerPoint</Application>
  <PresentationFormat>Laajakuva</PresentationFormat>
  <Paragraphs>49</Paragraphs>
  <Slides>7</Slides>
  <Notes>0</Notes>
  <HiddenSlides>0</HiddenSlides>
  <MMClips>0</MMClips>
  <ScaleCrop>false</ScaleCrop>
  <HeadingPairs>
    <vt:vector size="6" baseType="variant">
      <vt:variant>
        <vt:lpstr>Käytetyt fontit</vt:lpstr>
      </vt:variant>
      <vt:variant>
        <vt:i4>8</vt:i4>
      </vt:variant>
      <vt:variant>
        <vt:lpstr>Teema</vt:lpstr>
      </vt:variant>
      <vt:variant>
        <vt:i4>1</vt:i4>
      </vt:variant>
      <vt:variant>
        <vt:lpstr>Dian otsikot</vt:lpstr>
      </vt:variant>
      <vt:variant>
        <vt:i4>7</vt:i4>
      </vt:variant>
    </vt:vector>
  </HeadingPairs>
  <TitlesOfParts>
    <vt:vector size="16" baseType="lpstr">
      <vt:lpstr>Arial</vt:lpstr>
      <vt:lpstr>Calibri</vt:lpstr>
      <vt:lpstr>Courier New</vt:lpstr>
      <vt:lpstr>Finlandica</vt:lpstr>
      <vt:lpstr>Symbol</vt:lpstr>
      <vt:lpstr>Times New Roman</vt:lpstr>
      <vt:lpstr>Trebuchet MS</vt:lpstr>
      <vt:lpstr>Trebuchet MS (Otsikot)</vt:lpstr>
      <vt:lpstr>Mukautettu suunnittelumalli</vt:lpstr>
      <vt:lpstr>SEURAN SOMEOHJE</vt:lpstr>
      <vt:lpstr>Seuran someohje </vt:lpstr>
      <vt:lpstr>Seuran somekanavat</vt:lpstr>
      <vt:lpstr>Joukkueiden somekanavat</vt:lpstr>
      <vt:lpstr>Someviestinnän pelisäännöt</vt:lpstr>
      <vt:lpstr>Graafinen ilme</vt:lpstr>
      <vt:lpstr>Muuta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Seuran someohje</dc:title>
  <dc:creator>Hanna-Maria Penttinen</dc:creator>
  <cp:lastModifiedBy>Pinja Akkanen</cp:lastModifiedBy>
  <cp:revision>7</cp:revision>
  <dcterms:created xsi:type="dcterms:W3CDTF">2021-10-28T07:18:49Z</dcterms:created>
  <dcterms:modified xsi:type="dcterms:W3CDTF">2024-03-13T12:51:03Z</dcterms:modified>
</cp:coreProperties>
</file>