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1"/>
  </p:notesMasterIdLst>
  <p:sldIdLst>
    <p:sldId id="316" r:id="rId5"/>
    <p:sldId id="263" r:id="rId6"/>
    <p:sldId id="303" r:id="rId7"/>
    <p:sldId id="304" r:id="rId8"/>
    <p:sldId id="305" r:id="rId9"/>
    <p:sldId id="306" r:id="rId10"/>
    <p:sldId id="315" r:id="rId11"/>
    <p:sldId id="308" r:id="rId12"/>
    <p:sldId id="309" r:id="rId13"/>
    <p:sldId id="310" r:id="rId14"/>
    <p:sldId id="312" r:id="rId15"/>
    <p:sldId id="311" r:id="rId16"/>
    <p:sldId id="313" r:id="rId17"/>
    <p:sldId id="318" r:id="rId18"/>
    <p:sldId id="319" r:id="rId19"/>
    <p:sldId id="314" r:id="rId2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95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Ei tyyliä, taulukon ruudukko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nja Akkanen" userId="79005b1d-5852-412a-8f29-f73566e4b080" providerId="ADAL" clId="{1C1E4A93-EED8-4F59-BB62-AB8C81E108B1}"/>
    <pc:docChg chg="undo custSel addSld delSld modSld sldOrd">
      <pc:chgData name="Pinja Akkanen" userId="79005b1d-5852-412a-8f29-f73566e4b080" providerId="ADAL" clId="{1C1E4A93-EED8-4F59-BB62-AB8C81E108B1}" dt="2022-11-10T11:33:23.003" v="3098"/>
      <pc:docMkLst>
        <pc:docMk/>
      </pc:docMkLst>
      <pc:sldChg chg="addSp delSp modSp mod modClrScheme chgLayout">
        <pc:chgData name="Pinja Akkanen" userId="79005b1d-5852-412a-8f29-f73566e4b080" providerId="ADAL" clId="{1C1E4A93-EED8-4F59-BB62-AB8C81E108B1}" dt="2022-11-09T11:04:44.681" v="418" actId="20577"/>
        <pc:sldMkLst>
          <pc:docMk/>
          <pc:sldMk cId="2612639952" sldId="263"/>
        </pc:sldMkLst>
        <pc:spChg chg="mod ord">
          <ac:chgData name="Pinja Akkanen" userId="79005b1d-5852-412a-8f29-f73566e4b080" providerId="ADAL" clId="{1C1E4A93-EED8-4F59-BB62-AB8C81E108B1}" dt="2022-11-09T10:58:59.977" v="246" actId="1076"/>
          <ac:spMkLst>
            <pc:docMk/>
            <pc:sldMk cId="2612639952" sldId="263"/>
            <ac:spMk id="2" creationId="{01DBB90A-75A0-4BCA-9AFB-1A14D8094C4D}"/>
          </ac:spMkLst>
        </pc:spChg>
        <pc:spChg chg="del">
          <ac:chgData name="Pinja Akkanen" userId="79005b1d-5852-412a-8f29-f73566e4b080" providerId="ADAL" clId="{1C1E4A93-EED8-4F59-BB62-AB8C81E108B1}" dt="2022-11-09T10:52:05.010" v="131" actId="700"/>
          <ac:spMkLst>
            <pc:docMk/>
            <pc:sldMk cId="2612639952" sldId="263"/>
            <ac:spMk id="4" creationId="{172BB2BD-C99A-0F6C-A484-DAECE3C39B81}"/>
          </ac:spMkLst>
        </pc:spChg>
        <pc:spChg chg="add del mod ord">
          <ac:chgData name="Pinja Akkanen" userId="79005b1d-5852-412a-8f29-f73566e4b080" providerId="ADAL" clId="{1C1E4A93-EED8-4F59-BB62-AB8C81E108B1}" dt="2022-11-09T10:57:07.496" v="176" actId="478"/>
          <ac:spMkLst>
            <pc:docMk/>
            <pc:sldMk cId="2612639952" sldId="263"/>
            <ac:spMk id="6" creationId="{0B761E3B-EA6D-FD26-6980-D361306C5914}"/>
          </ac:spMkLst>
        </pc:spChg>
        <pc:graphicFrameChg chg="add mod modGraphic">
          <ac:chgData name="Pinja Akkanen" userId="79005b1d-5852-412a-8f29-f73566e4b080" providerId="ADAL" clId="{1C1E4A93-EED8-4F59-BB62-AB8C81E108B1}" dt="2022-11-09T11:04:44.681" v="418" actId="20577"/>
          <ac:graphicFrameMkLst>
            <pc:docMk/>
            <pc:sldMk cId="2612639952" sldId="263"/>
            <ac:graphicFrameMk id="5" creationId="{AF4150ED-682B-5BFA-3536-B06A6E7826AC}"/>
          </ac:graphicFrameMkLst>
        </pc:graphicFrameChg>
      </pc:sldChg>
      <pc:sldChg chg="del">
        <pc:chgData name="Pinja Akkanen" userId="79005b1d-5852-412a-8f29-f73566e4b080" providerId="ADAL" clId="{1C1E4A93-EED8-4F59-BB62-AB8C81E108B1}" dt="2022-11-09T11:10:45.504" v="696" actId="47"/>
        <pc:sldMkLst>
          <pc:docMk/>
          <pc:sldMk cId="2130266543" sldId="289"/>
        </pc:sldMkLst>
      </pc:sldChg>
      <pc:sldChg chg="del">
        <pc:chgData name="Pinja Akkanen" userId="79005b1d-5852-412a-8f29-f73566e4b080" providerId="ADAL" clId="{1C1E4A93-EED8-4F59-BB62-AB8C81E108B1}" dt="2022-11-10T07:22:35.893" v="1940" actId="47"/>
        <pc:sldMkLst>
          <pc:docMk/>
          <pc:sldMk cId="397155024" sldId="292"/>
        </pc:sldMkLst>
      </pc:sldChg>
      <pc:sldChg chg="del">
        <pc:chgData name="Pinja Akkanen" userId="79005b1d-5852-412a-8f29-f73566e4b080" providerId="ADAL" clId="{1C1E4A93-EED8-4F59-BB62-AB8C81E108B1}" dt="2022-11-09T11:10:42.815" v="695" actId="47"/>
        <pc:sldMkLst>
          <pc:docMk/>
          <pc:sldMk cId="3524051985" sldId="293"/>
        </pc:sldMkLst>
      </pc:sldChg>
      <pc:sldChg chg="modSp mod">
        <pc:chgData name="Pinja Akkanen" userId="79005b1d-5852-412a-8f29-f73566e4b080" providerId="ADAL" clId="{1C1E4A93-EED8-4F59-BB62-AB8C81E108B1}" dt="2022-11-09T11:13:37.467" v="876" actId="5793"/>
        <pc:sldMkLst>
          <pc:docMk/>
          <pc:sldMk cId="3243041965" sldId="303"/>
        </pc:sldMkLst>
        <pc:spChg chg="mod">
          <ac:chgData name="Pinja Akkanen" userId="79005b1d-5852-412a-8f29-f73566e4b080" providerId="ADAL" clId="{1C1E4A93-EED8-4F59-BB62-AB8C81E108B1}" dt="2022-11-09T11:13:37.467" v="876" actId="5793"/>
          <ac:spMkLst>
            <pc:docMk/>
            <pc:sldMk cId="3243041965" sldId="303"/>
            <ac:spMk id="3" creationId="{FBC0C1E5-1B56-1606-266F-1850F133C38A}"/>
          </ac:spMkLst>
        </pc:spChg>
      </pc:sldChg>
      <pc:sldChg chg="modSp mod">
        <pc:chgData name="Pinja Akkanen" userId="79005b1d-5852-412a-8f29-f73566e4b080" providerId="ADAL" clId="{1C1E4A93-EED8-4F59-BB62-AB8C81E108B1}" dt="2022-11-09T11:13:43.531" v="878" actId="5793"/>
        <pc:sldMkLst>
          <pc:docMk/>
          <pc:sldMk cId="1145432579" sldId="304"/>
        </pc:sldMkLst>
        <pc:spChg chg="mod">
          <ac:chgData name="Pinja Akkanen" userId="79005b1d-5852-412a-8f29-f73566e4b080" providerId="ADAL" clId="{1C1E4A93-EED8-4F59-BB62-AB8C81E108B1}" dt="2022-11-09T11:13:43.531" v="878" actId="5793"/>
          <ac:spMkLst>
            <pc:docMk/>
            <pc:sldMk cId="1145432579" sldId="304"/>
            <ac:spMk id="3" creationId="{01AE5810-5E5E-ABBC-A50B-C3F4AA25BED8}"/>
          </ac:spMkLst>
        </pc:spChg>
      </pc:sldChg>
      <pc:sldChg chg="modSp mod">
        <pc:chgData name="Pinja Akkanen" userId="79005b1d-5852-412a-8f29-f73566e4b080" providerId="ADAL" clId="{1C1E4A93-EED8-4F59-BB62-AB8C81E108B1}" dt="2022-11-09T11:14:44.973" v="879" actId="114"/>
        <pc:sldMkLst>
          <pc:docMk/>
          <pc:sldMk cId="3950500858" sldId="305"/>
        </pc:sldMkLst>
        <pc:spChg chg="mod">
          <ac:chgData name="Pinja Akkanen" userId="79005b1d-5852-412a-8f29-f73566e4b080" providerId="ADAL" clId="{1C1E4A93-EED8-4F59-BB62-AB8C81E108B1}" dt="2022-11-09T11:14:44.973" v="879" actId="114"/>
          <ac:spMkLst>
            <pc:docMk/>
            <pc:sldMk cId="3950500858" sldId="305"/>
            <ac:spMk id="3" creationId="{F28C2311-E103-E82A-D77B-BC56D6E72140}"/>
          </ac:spMkLst>
        </pc:spChg>
      </pc:sldChg>
      <pc:sldChg chg="modSp mod">
        <pc:chgData name="Pinja Akkanen" userId="79005b1d-5852-412a-8f29-f73566e4b080" providerId="ADAL" clId="{1C1E4A93-EED8-4F59-BB62-AB8C81E108B1}" dt="2022-11-09T11:11:46.281" v="802" actId="20577"/>
        <pc:sldMkLst>
          <pc:docMk/>
          <pc:sldMk cId="3029542918" sldId="306"/>
        </pc:sldMkLst>
        <pc:spChg chg="mod">
          <ac:chgData name="Pinja Akkanen" userId="79005b1d-5852-412a-8f29-f73566e4b080" providerId="ADAL" clId="{1C1E4A93-EED8-4F59-BB62-AB8C81E108B1}" dt="2022-11-09T11:11:46.281" v="802" actId="20577"/>
          <ac:spMkLst>
            <pc:docMk/>
            <pc:sldMk cId="3029542918" sldId="306"/>
            <ac:spMk id="3" creationId="{F39B9AF9-50CA-B785-3677-13FBA97B51AE}"/>
          </ac:spMkLst>
        </pc:spChg>
      </pc:sldChg>
      <pc:sldChg chg="modSp mod ord">
        <pc:chgData name="Pinja Akkanen" userId="79005b1d-5852-412a-8f29-f73566e4b080" providerId="ADAL" clId="{1C1E4A93-EED8-4F59-BB62-AB8C81E108B1}" dt="2022-11-10T11:33:23.003" v="3098"/>
        <pc:sldMkLst>
          <pc:docMk/>
          <pc:sldMk cId="207353663" sldId="308"/>
        </pc:sldMkLst>
        <pc:spChg chg="mod">
          <ac:chgData name="Pinja Akkanen" userId="79005b1d-5852-412a-8f29-f73566e4b080" providerId="ADAL" clId="{1C1E4A93-EED8-4F59-BB62-AB8C81E108B1}" dt="2022-11-09T11:40:07.383" v="1710" actId="20577"/>
          <ac:spMkLst>
            <pc:docMk/>
            <pc:sldMk cId="207353663" sldId="308"/>
            <ac:spMk id="2" creationId="{1C44A0B6-2394-B322-7B61-968986087BB5}"/>
          </ac:spMkLst>
        </pc:spChg>
        <pc:spChg chg="mod">
          <ac:chgData name="Pinja Akkanen" userId="79005b1d-5852-412a-8f29-f73566e4b080" providerId="ADAL" clId="{1C1E4A93-EED8-4F59-BB62-AB8C81E108B1}" dt="2022-11-10T10:25:34.481" v="2683" actId="20577"/>
          <ac:spMkLst>
            <pc:docMk/>
            <pc:sldMk cId="207353663" sldId="308"/>
            <ac:spMk id="3" creationId="{F39B9AF9-50CA-B785-3677-13FBA97B51AE}"/>
          </ac:spMkLst>
        </pc:spChg>
      </pc:sldChg>
      <pc:sldChg chg="modSp mod ord">
        <pc:chgData name="Pinja Akkanen" userId="79005b1d-5852-412a-8f29-f73566e4b080" providerId="ADAL" clId="{1C1E4A93-EED8-4F59-BB62-AB8C81E108B1}" dt="2022-11-10T11:19:35.346" v="2724"/>
        <pc:sldMkLst>
          <pc:docMk/>
          <pc:sldMk cId="2467776282" sldId="309"/>
        </pc:sldMkLst>
        <pc:spChg chg="mod">
          <ac:chgData name="Pinja Akkanen" userId="79005b1d-5852-412a-8f29-f73566e4b080" providerId="ADAL" clId="{1C1E4A93-EED8-4F59-BB62-AB8C81E108B1}" dt="2022-11-09T11:42:22.943" v="1712" actId="20577"/>
          <ac:spMkLst>
            <pc:docMk/>
            <pc:sldMk cId="2467776282" sldId="309"/>
            <ac:spMk id="3" creationId="{87304CDB-CE52-EC9E-B99F-A6C1A7D31E31}"/>
          </ac:spMkLst>
        </pc:spChg>
      </pc:sldChg>
      <pc:sldChg chg="modSp mod">
        <pc:chgData name="Pinja Akkanen" userId="79005b1d-5852-412a-8f29-f73566e4b080" providerId="ADAL" clId="{1C1E4A93-EED8-4F59-BB62-AB8C81E108B1}" dt="2022-11-10T07:19:53.675" v="1920" actId="27636"/>
        <pc:sldMkLst>
          <pc:docMk/>
          <pc:sldMk cId="2582524633" sldId="310"/>
        </pc:sldMkLst>
        <pc:spChg chg="mod">
          <ac:chgData name="Pinja Akkanen" userId="79005b1d-5852-412a-8f29-f73566e4b080" providerId="ADAL" clId="{1C1E4A93-EED8-4F59-BB62-AB8C81E108B1}" dt="2022-11-10T07:19:53.675" v="1920" actId="27636"/>
          <ac:spMkLst>
            <pc:docMk/>
            <pc:sldMk cId="2582524633" sldId="310"/>
            <ac:spMk id="3" creationId="{55906F66-0A86-C86F-C699-4989BD1B2FA0}"/>
          </ac:spMkLst>
        </pc:spChg>
      </pc:sldChg>
      <pc:sldChg chg="addSp modSp mod modClrScheme chgLayout">
        <pc:chgData name="Pinja Akkanen" userId="79005b1d-5852-412a-8f29-f73566e4b080" providerId="ADAL" clId="{1C1E4A93-EED8-4F59-BB62-AB8C81E108B1}" dt="2022-11-10T11:28:07.865" v="3096" actId="1076"/>
        <pc:sldMkLst>
          <pc:docMk/>
          <pc:sldMk cId="1764865651" sldId="311"/>
        </pc:sldMkLst>
        <pc:spChg chg="mod ord">
          <ac:chgData name="Pinja Akkanen" userId="79005b1d-5852-412a-8f29-f73566e4b080" providerId="ADAL" clId="{1C1E4A93-EED8-4F59-BB62-AB8C81E108B1}" dt="2022-11-10T07:40:11.490" v="2258" actId="20577"/>
          <ac:spMkLst>
            <pc:docMk/>
            <pc:sldMk cId="1764865651" sldId="311"/>
            <ac:spMk id="2" creationId="{8263A808-91D8-925D-1A7E-96D54DF99258}"/>
          </ac:spMkLst>
        </pc:spChg>
        <pc:spChg chg="mod ord">
          <ac:chgData name="Pinja Akkanen" userId="79005b1d-5852-412a-8f29-f73566e4b080" providerId="ADAL" clId="{1C1E4A93-EED8-4F59-BB62-AB8C81E108B1}" dt="2022-11-10T07:50:02.027" v="2318" actId="20577"/>
          <ac:spMkLst>
            <pc:docMk/>
            <pc:sldMk cId="1764865651" sldId="311"/>
            <ac:spMk id="3" creationId="{3ECDD4E6-5CD2-D0A5-6135-5C89469C4361}"/>
          </ac:spMkLst>
        </pc:spChg>
        <pc:spChg chg="add mod ord">
          <ac:chgData name="Pinja Akkanen" userId="79005b1d-5852-412a-8f29-f73566e4b080" providerId="ADAL" clId="{1C1E4A93-EED8-4F59-BB62-AB8C81E108B1}" dt="2022-11-10T07:54:59.002" v="2390" actId="20577"/>
          <ac:spMkLst>
            <pc:docMk/>
            <pc:sldMk cId="1764865651" sldId="311"/>
            <ac:spMk id="4" creationId="{C9F8DC4E-A714-1570-20C6-9D94E0381D30}"/>
          </ac:spMkLst>
        </pc:spChg>
        <pc:spChg chg="add mod">
          <ac:chgData name="Pinja Akkanen" userId="79005b1d-5852-412a-8f29-f73566e4b080" providerId="ADAL" clId="{1C1E4A93-EED8-4F59-BB62-AB8C81E108B1}" dt="2022-11-10T11:28:07.865" v="3096" actId="1076"/>
          <ac:spMkLst>
            <pc:docMk/>
            <pc:sldMk cId="1764865651" sldId="311"/>
            <ac:spMk id="5" creationId="{F1F86880-3EA4-E05C-5D2A-DA0B80304383}"/>
          </ac:spMkLst>
        </pc:spChg>
      </pc:sldChg>
      <pc:sldChg chg="modSp mod">
        <pc:chgData name="Pinja Akkanen" userId="79005b1d-5852-412a-8f29-f73566e4b080" providerId="ADAL" clId="{1C1E4A93-EED8-4F59-BB62-AB8C81E108B1}" dt="2022-11-10T11:21:33.529" v="2969" actId="20577"/>
        <pc:sldMkLst>
          <pc:docMk/>
          <pc:sldMk cId="1709178308" sldId="312"/>
        </pc:sldMkLst>
        <pc:spChg chg="mod">
          <ac:chgData name="Pinja Akkanen" userId="79005b1d-5852-412a-8f29-f73566e4b080" providerId="ADAL" clId="{1C1E4A93-EED8-4F59-BB62-AB8C81E108B1}" dt="2022-11-09T10:46:29.448" v="25" actId="20577"/>
          <ac:spMkLst>
            <pc:docMk/>
            <pc:sldMk cId="1709178308" sldId="312"/>
            <ac:spMk id="2" creationId="{6AE3B0FF-5D36-9DBB-1AE2-56AE5E6281ED}"/>
          </ac:spMkLst>
        </pc:spChg>
        <pc:spChg chg="mod">
          <ac:chgData name="Pinja Akkanen" userId="79005b1d-5852-412a-8f29-f73566e4b080" providerId="ADAL" clId="{1C1E4A93-EED8-4F59-BB62-AB8C81E108B1}" dt="2022-11-10T11:21:33.529" v="2969" actId="20577"/>
          <ac:spMkLst>
            <pc:docMk/>
            <pc:sldMk cId="1709178308" sldId="312"/>
            <ac:spMk id="3" creationId="{C306E920-E49D-B3AA-5FA5-E36491686D72}"/>
          </ac:spMkLst>
        </pc:spChg>
      </pc:sldChg>
      <pc:sldChg chg="modSp new mod">
        <pc:chgData name="Pinja Akkanen" userId="79005b1d-5852-412a-8f29-f73566e4b080" providerId="ADAL" clId="{1C1E4A93-EED8-4F59-BB62-AB8C81E108B1}" dt="2022-11-10T11:23:02.193" v="3009" actId="20577"/>
        <pc:sldMkLst>
          <pc:docMk/>
          <pc:sldMk cId="3170423360" sldId="313"/>
        </pc:sldMkLst>
        <pc:spChg chg="mod">
          <ac:chgData name="Pinja Akkanen" userId="79005b1d-5852-412a-8f29-f73566e4b080" providerId="ADAL" clId="{1C1E4A93-EED8-4F59-BB62-AB8C81E108B1}" dt="2022-11-09T10:47:36.720" v="106" actId="20577"/>
          <ac:spMkLst>
            <pc:docMk/>
            <pc:sldMk cId="3170423360" sldId="313"/>
            <ac:spMk id="2" creationId="{475008B1-6A88-FC76-1338-240B4B0832E9}"/>
          </ac:spMkLst>
        </pc:spChg>
        <pc:spChg chg="mod">
          <ac:chgData name="Pinja Akkanen" userId="79005b1d-5852-412a-8f29-f73566e4b080" providerId="ADAL" clId="{1C1E4A93-EED8-4F59-BB62-AB8C81E108B1}" dt="2022-11-10T11:23:02.193" v="3009" actId="20577"/>
          <ac:spMkLst>
            <pc:docMk/>
            <pc:sldMk cId="3170423360" sldId="313"/>
            <ac:spMk id="3" creationId="{F0F609A5-1624-E15D-65A9-C3078C8E52D0}"/>
          </ac:spMkLst>
        </pc:spChg>
      </pc:sldChg>
      <pc:sldChg chg="modSp new mod">
        <pc:chgData name="Pinja Akkanen" userId="79005b1d-5852-412a-8f29-f73566e4b080" providerId="ADAL" clId="{1C1E4A93-EED8-4F59-BB62-AB8C81E108B1}" dt="2022-11-10T08:06:01.084" v="2584" actId="20577"/>
        <pc:sldMkLst>
          <pc:docMk/>
          <pc:sldMk cId="1138169964" sldId="314"/>
        </pc:sldMkLst>
        <pc:spChg chg="mod">
          <ac:chgData name="Pinja Akkanen" userId="79005b1d-5852-412a-8f29-f73566e4b080" providerId="ADAL" clId="{1C1E4A93-EED8-4F59-BB62-AB8C81E108B1}" dt="2022-11-09T10:47:57.790" v="115" actId="20577"/>
          <ac:spMkLst>
            <pc:docMk/>
            <pc:sldMk cId="1138169964" sldId="314"/>
            <ac:spMk id="2" creationId="{68EE59B3-0F10-069F-8229-20637732140D}"/>
          </ac:spMkLst>
        </pc:spChg>
        <pc:spChg chg="mod">
          <ac:chgData name="Pinja Akkanen" userId="79005b1d-5852-412a-8f29-f73566e4b080" providerId="ADAL" clId="{1C1E4A93-EED8-4F59-BB62-AB8C81E108B1}" dt="2022-11-10T08:06:01.084" v="2584" actId="20577"/>
          <ac:spMkLst>
            <pc:docMk/>
            <pc:sldMk cId="1138169964" sldId="314"/>
            <ac:spMk id="3" creationId="{E026173C-3230-53BB-571C-E7BACE4A605B}"/>
          </ac:spMkLst>
        </pc:spChg>
      </pc:sldChg>
      <pc:sldChg chg="modSp new mod">
        <pc:chgData name="Pinja Akkanen" userId="79005b1d-5852-412a-8f29-f73566e4b080" providerId="ADAL" clId="{1C1E4A93-EED8-4F59-BB62-AB8C81E108B1}" dt="2022-11-10T11:19:29.581" v="2722" actId="114"/>
        <pc:sldMkLst>
          <pc:docMk/>
          <pc:sldMk cId="4244435341" sldId="315"/>
        </pc:sldMkLst>
        <pc:spChg chg="mod">
          <ac:chgData name="Pinja Akkanen" userId="79005b1d-5852-412a-8f29-f73566e4b080" providerId="ADAL" clId="{1C1E4A93-EED8-4F59-BB62-AB8C81E108B1}" dt="2022-11-10T07:21:18.638" v="1939" actId="20577"/>
          <ac:spMkLst>
            <pc:docMk/>
            <pc:sldMk cId="4244435341" sldId="315"/>
            <ac:spMk id="2" creationId="{61B63CBE-B0D8-1189-1A02-2C8F2CF8B6DD}"/>
          </ac:spMkLst>
        </pc:spChg>
        <pc:spChg chg="mod">
          <ac:chgData name="Pinja Akkanen" userId="79005b1d-5852-412a-8f29-f73566e4b080" providerId="ADAL" clId="{1C1E4A93-EED8-4F59-BB62-AB8C81E108B1}" dt="2022-11-10T11:19:29.581" v="2722" actId="114"/>
          <ac:spMkLst>
            <pc:docMk/>
            <pc:sldMk cId="4244435341" sldId="315"/>
            <ac:spMk id="3" creationId="{5E1BCFE4-6C51-3137-0590-4DAA6E768980}"/>
          </ac:spMkLst>
        </pc:spChg>
      </pc:sldChg>
    </pc:docChg>
  </pc:docChgLst>
  <pc:docChgLst>
    <pc:chgData name="Pinja Akkanen" userId="79005b1d-5852-412a-8f29-f73566e4b080" providerId="ADAL" clId="{4EE39773-E15D-4C7C-BF96-D072BDB51C9F}"/>
    <pc:docChg chg="undo custSel addSld modSld sldOrd">
      <pc:chgData name="Pinja Akkanen" userId="79005b1d-5852-412a-8f29-f73566e4b080" providerId="ADAL" clId="{4EE39773-E15D-4C7C-BF96-D072BDB51C9F}" dt="2022-12-29T08:39:34.515" v="250"/>
      <pc:docMkLst>
        <pc:docMk/>
      </pc:docMkLst>
      <pc:sldChg chg="modSp mod">
        <pc:chgData name="Pinja Akkanen" userId="79005b1d-5852-412a-8f29-f73566e4b080" providerId="ADAL" clId="{4EE39773-E15D-4C7C-BF96-D072BDB51C9F}" dt="2022-12-29T07:26:44.773" v="87" actId="20577"/>
        <pc:sldMkLst>
          <pc:docMk/>
          <pc:sldMk cId="2612639952" sldId="263"/>
        </pc:sldMkLst>
        <pc:graphicFrameChg chg="modGraphic">
          <ac:chgData name="Pinja Akkanen" userId="79005b1d-5852-412a-8f29-f73566e4b080" providerId="ADAL" clId="{4EE39773-E15D-4C7C-BF96-D072BDB51C9F}" dt="2022-12-29T07:26:44.773" v="87" actId="20577"/>
          <ac:graphicFrameMkLst>
            <pc:docMk/>
            <pc:sldMk cId="2612639952" sldId="263"/>
            <ac:graphicFrameMk id="5" creationId="{AF4150ED-682B-5BFA-3536-B06A6E7826AC}"/>
          </ac:graphicFrameMkLst>
        </pc:graphicFrameChg>
      </pc:sldChg>
      <pc:sldChg chg="modSp mod">
        <pc:chgData name="Pinja Akkanen" userId="79005b1d-5852-412a-8f29-f73566e4b080" providerId="ADAL" clId="{4EE39773-E15D-4C7C-BF96-D072BDB51C9F}" dt="2022-12-29T07:27:08.937" v="89" actId="20577"/>
        <pc:sldMkLst>
          <pc:docMk/>
          <pc:sldMk cId="3243041965" sldId="303"/>
        </pc:sldMkLst>
        <pc:spChg chg="mod">
          <ac:chgData name="Pinja Akkanen" userId="79005b1d-5852-412a-8f29-f73566e4b080" providerId="ADAL" clId="{4EE39773-E15D-4C7C-BF96-D072BDB51C9F}" dt="2022-12-29T07:27:08.937" v="89" actId="20577"/>
          <ac:spMkLst>
            <pc:docMk/>
            <pc:sldMk cId="3243041965" sldId="303"/>
            <ac:spMk id="3" creationId="{FBC0C1E5-1B56-1606-266F-1850F133C38A}"/>
          </ac:spMkLst>
        </pc:spChg>
      </pc:sldChg>
      <pc:sldChg chg="modSp mod">
        <pc:chgData name="Pinja Akkanen" userId="79005b1d-5852-412a-8f29-f73566e4b080" providerId="ADAL" clId="{4EE39773-E15D-4C7C-BF96-D072BDB51C9F}" dt="2022-12-29T08:11:17.897" v="99" actId="1076"/>
        <pc:sldMkLst>
          <pc:docMk/>
          <pc:sldMk cId="1764865651" sldId="311"/>
        </pc:sldMkLst>
        <pc:spChg chg="mod">
          <ac:chgData name="Pinja Akkanen" userId="79005b1d-5852-412a-8f29-f73566e4b080" providerId="ADAL" clId="{4EE39773-E15D-4C7C-BF96-D072BDB51C9F}" dt="2022-12-29T08:11:17.897" v="99" actId="1076"/>
          <ac:spMkLst>
            <pc:docMk/>
            <pc:sldMk cId="1764865651" sldId="311"/>
            <ac:spMk id="5" creationId="{F1F86880-3EA4-E05C-5D2A-DA0B80304383}"/>
          </ac:spMkLst>
        </pc:spChg>
      </pc:sldChg>
      <pc:sldChg chg="modSp mod ord">
        <pc:chgData name="Pinja Akkanen" userId="79005b1d-5852-412a-8f29-f73566e4b080" providerId="ADAL" clId="{4EE39773-E15D-4C7C-BF96-D072BDB51C9F}" dt="2022-12-29T08:10:37.104" v="94"/>
        <pc:sldMkLst>
          <pc:docMk/>
          <pc:sldMk cId="1709178308" sldId="312"/>
        </pc:sldMkLst>
        <pc:spChg chg="mod">
          <ac:chgData name="Pinja Akkanen" userId="79005b1d-5852-412a-8f29-f73566e4b080" providerId="ADAL" clId="{4EE39773-E15D-4C7C-BF96-D072BDB51C9F}" dt="2022-12-29T07:22:49.773" v="5" actId="20577"/>
          <ac:spMkLst>
            <pc:docMk/>
            <pc:sldMk cId="1709178308" sldId="312"/>
            <ac:spMk id="2" creationId="{6AE3B0FF-5D36-9DBB-1AE2-56AE5E6281ED}"/>
          </ac:spMkLst>
        </pc:spChg>
        <pc:spChg chg="mod">
          <ac:chgData name="Pinja Akkanen" userId="79005b1d-5852-412a-8f29-f73566e4b080" providerId="ADAL" clId="{4EE39773-E15D-4C7C-BF96-D072BDB51C9F}" dt="2022-12-29T07:22:27.983" v="3" actId="20577"/>
          <ac:spMkLst>
            <pc:docMk/>
            <pc:sldMk cId="1709178308" sldId="312"/>
            <ac:spMk id="3" creationId="{C306E920-E49D-B3AA-5FA5-E36491686D72}"/>
          </ac:spMkLst>
        </pc:spChg>
      </pc:sldChg>
      <pc:sldChg chg="modSp mod">
        <pc:chgData name="Pinja Akkanen" userId="79005b1d-5852-412a-8f29-f73566e4b080" providerId="ADAL" clId="{4EE39773-E15D-4C7C-BF96-D072BDB51C9F}" dt="2022-12-29T08:03:29.915" v="92" actId="5793"/>
        <pc:sldMkLst>
          <pc:docMk/>
          <pc:sldMk cId="3170423360" sldId="313"/>
        </pc:sldMkLst>
        <pc:spChg chg="mod">
          <ac:chgData name="Pinja Akkanen" userId="79005b1d-5852-412a-8f29-f73566e4b080" providerId="ADAL" clId="{4EE39773-E15D-4C7C-BF96-D072BDB51C9F}" dt="2022-12-29T08:03:29.915" v="92" actId="5793"/>
          <ac:spMkLst>
            <pc:docMk/>
            <pc:sldMk cId="3170423360" sldId="313"/>
            <ac:spMk id="3" creationId="{F0F609A5-1624-E15D-65A9-C3078C8E52D0}"/>
          </ac:spMkLst>
        </pc:spChg>
      </pc:sldChg>
      <pc:sldChg chg="modSp mod ord">
        <pc:chgData name="Pinja Akkanen" userId="79005b1d-5852-412a-8f29-f73566e4b080" providerId="ADAL" clId="{4EE39773-E15D-4C7C-BF96-D072BDB51C9F}" dt="2022-12-29T08:39:34.515" v="250"/>
        <pc:sldMkLst>
          <pc:docMk/>
          <pc:sldMk cId="1138169964" sldId="314"/>
        </pc:sldMkLst>
        <pc:spChg chg="mod">
          <ac:chgData name="Pinja Akkanen" userId="79005b1d-5852-412a-8f29-f73566e4b080" providerId="ADAL" clId="{4EE39773-E15D-4C7C-BF96-D072BDB51C9F}" dt="2022-12-29T07:23:09.604" v="7" actId="20577"/>
          <ac:spMkLst>
            <pc:docMk/>
            <pc:sldMk cId="1138169964" sldId="314"/>
            <ac:spMk id="3" creationId="{E026173C-3230-53BB-571C-E7BACE4A605B}"/>
          </ac:spMkLst>
        </pc:spChg>
      </pc:sldChg>
      <pc:sldChg chg="addSp delSp modSp new mod modClrScheme chgLayout">
        <pc:chgData name="Pinja Akkanen" userId="79005b1d-5852-412a-8f29-f73566e4b080" providerId="ADAL" clId="{4EE39773-E15D-4C7C-BF96-D072BDB51C9F}" dt="2022-12-29T07:25:46.152" v="72" actId="1076"/>
        <pc:sldMkLst>
          <pc:docMk/>
          <pc:sldMk cId="3218843139" sldId="316"/>
        </pc:sldMkLst>
        <pc:spChg chg="del mod ord">
          <ac:chgData name="Pinja Akkanen" userId="79005b1d-5852-412a-8f29-f73566e4b080" providerId="ADAL" clId="{4EE39773-E15D-4C7C-BF96-D072BDB51C9F}" dt="2022-12-29T07:24:54.328" v="9" actId="700"/>
          <ac:spMkLst>
            <pc:docMk/>
            <pc:sldMk cId="3218843139" sldId="316"/>
            <ac:spMk id="2" creationId="{1AA7D8AF-4D18-4A69-0B48-1FDD11B1D720}"/>
          </ac:spMkLst>
        </pc:spChg>
        <pc:spChg chg="add mod ord">
          <ac:chgData name="Pinja Akkanen" userId="79005b1d-5852-412a-8f29-f73566e4b080" providerId="ADAL" clId="{4EE39773-E15D-4C7C-BF96-D072BDB51C9F}" dt="2022-12-29T07:25:46.152" v="72" actId="1076"/>
          <ac:spMkLst>
            <pc:docMk/>
            <pc:sldMk cId="3218843139" sldId="316"/>
            <ac:spMk id="3" creationId="{DA82636E-1CEF-3F23-EEF6-2CBA78903272}"/>
          </ac:spMkLst>
        </pc:spChg>
      </pc:sldChg>
      <pc:sldChg chg="addSp delSp modSp add mod">
        <pc:chgData name="Pinja Akkanen" userId="79005b1d-5852-412a-8f29-f73566e4b080" providerId="ADAL" clId="{4EE39773-E15D-4C7C-BF96-D072BDB51C9F}" dt="2022-12-29T08:39:03.998" v="248" actId="1076"/>
        <pc:sldMkLst>
          <pc:docMk/>
          <pc:sldMk cId="1020834438" sldId="318"/>
        </pc:sldMkLst>
        <pc:spChg chg="add del mod">
          <ac:chgData name="Pinja Akkanen" userId="79005b1d-5852-412a-8f29-f73566e4b080" providerId="ADAL" clId="{4EE39773-E15D-4C7C-BF96-D072BDB51C9F}" dt="2022-12-29T08:38:56.286" v="247" actId="20577"/>
          <ac:spMkLst>
            <pc:docMk/>
            <pc:sldMk cId="1020834438" sldId="318"/>
            <ac:spMk id="8" creationId="{A25AC5DA-AC0A-1619-C0E2-D6B97513AD0F}"/>
          </ac:spMkLst>
        </pc:spChg>
        <pc:spChg chg="mod">
          <ac:chgData name="Pinja Akkanen" userId="79005b1d-5852-412a-8f29-f73566e4b080" providerId="ADAL" clId="{4EE39773-E15D-4C7C-BF96-D072BDB51C9F}" dt="2022-12-29T08:38:10.415" v="103" actId="1076"/>
          <ac:spMkLst>
            <pc:docMk/>
            <pc:sldMk cId="1020834438" sldId="318"/>
            <ac:spMk id="10" creationId="{5405944F-0524-557E-4972-F9153F2A488F}"/>
          </ac:spMkLst>
        </pc:spChg>
        <pc:spChg chg="mod">
          <ac:chgData name="Pinja Akkanen" userId="79005b1d-5852-412a-8f29-f73566e4b080" providerId="ADAL" clId="{4EE39773-E15D-4C7C-BF96-D072BDB51C9F}" dt="2022-12-29T08:38:04.697" v="102" actId="1076"/>
          <ac:spMkLst>
            <pc:docMk/>
            <pc:sldMk cId="1020834438" sldId="318"/>
            <ac:spMk id="12" creationId="{753021C1-FF0D-8AEB-037E-0F82C0E22ED3}"/>
          </ac:spMkLst>
        </pc:spChg>
        <pc:spChg chg="mod">
          <ac:chgData name="Pinja Akkanen" userId="79005b1d-5852-412a-8f29-f73566e4b080" providerId="ADAL" clId="{4EE39773-E15D-4C7C-BF96-D072BDB51C9F}" dt="2022-12-29T08:39:03.998" v="248" actId="1076"/>
          <ac:spMkLst>
            <pc:docMk/>
            <pc:sldMk cId="1020834438" sldId="318"/>
            <ac:spMk id="17" creationId="{68EF48BD-85C7-44FA-062F-C374D6B50A08}"/>
          </ac:spMkLst>
        </pc:spChg>
      </pc:sldChg>
      <pc:sldChg chg="add">
        <pc:chgData name="Pinja Akkanen" userId="79005b1d-5852-412a-8f29-f73566e4b080" providerId="ADAL" clId="{4EE39773-E15D-4C7C-BF96-D072BDB51C9F}" dt="2022-12-29T08:37:46.403" v="101"/>
        <pc:sldMkLst>
          <pc:docMk/>
          <pc:sldMk cId="422771866" sldId="319"/>
        </pc:sldMkLst>
      </pc:sldChg>
    </pc:docChg>
  </pc:docChgLst>
  <pc:docChgLst>
    <pc:chgData name="Pinja Akkanen" userId="79005b1d-5852-412a-8f29-f73566e4b080" providerId="ADAL" clId="{2B897CD3-7691-48BF-B9CC-76E1BA1335F7}"/>
    <pc:docChg chg="modSld">
      <pc:chgData name="Pinja Akkanen" userId="79005b1d-5852-412a-8f29-f73566e4b080" providerId="ADAL" clId="{2B897CD3-7691-48BF-B9CC-76E1BA1335F7}" dt="2024-02-14T12:38:07.593" v="6" actId="20577"/>
      <pc:docMkLst>
        <pc:docMk/>
      </pc:docMkLst>
      <pc:sldChg chg="modSp mod">
        <pc:chgData name="Pinja Akkanen" userId="79005b1d-5852-412a-8f29-f73566e4b080" providerId="ADAL" clId="{2B897CD3-7691-48BF-B9CC-76E1BA1335F7}" dt="2024-02-14T12:36:33.125" v="2" actId="20577"/>
        <pc:sldMkLst>
          <pc:docMk/>
          <pc:sldMk cId="3950500858" sldId="305"/>
        </pc:sldMkLst>
        <pc:spChg chg="mod">
          <ac:chgData name="Pinja Akkanen" userId="79005b1d-5852-412a-8f29-f73566e4b080" providerId="ADAL" clId="{2B897CD3-7691-48BF-B9CC-76E1BA1335F7}" dt="2024-02-14T12:36:33.125" v="2" actId="20577"/>
          <ac:spMkLst>
            <pc:docMk/>
            <pc:sldMk cId="3950500858" sldId="305"/>
            <ac:spMk id="3" creationId="{F28C2311-E103-E82A-D77B-BC56D6E72140}"/>
          </ac:spMkLst>
        </pc:spChg>
      </pc:sldChg>
      <pc:sldChg chg="modSp mod">
        <pc:chgData name="Pinja Akkanen" userId="79005b1d-5852-412a-8f29-f73566e4b080" providerId="ADAL" clId="{2B897CD3-7691-48BF-B9CC-76E1BA1335F7}" dt="2024-02-14T12:38:07.593" v="6" actId="20577"/>
        <pc:sldMkLst>
          <pc:docMk/>
          <pc:sldMk cId="2582524633" sldId="310"/>
        </pc:sldMkLst>
        <pc:spChg chg="mod">
          <ac:chgData name="Pinja Akkanen" userId="79005b1d-5852-412a-8f29-f73566e4b080" providerId="ADAL" clId="{2B897CD3-7691-48BF-B9CC-76E1BA1335F7}" dt="2024-02-14T12:38:07.593" v="6" actId="20577"/>
          <ac:spMkLst>
            <pc:docMk/>
            <pc:sldMk cId="2582524633" sldId="310"/>
            <ac:spMk id="3" creationId="{55906F66-0A86-C86F-C699-4989BD1B2FA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68CC38-BAB3-4F2E-978D-22B70205AC06}" type="datetimeFigureOut">
              <a:rPr lang="fi-FI" smtClean="0"/>
              <a:t>14.2.2024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16BD0-B61C-4E99-B358-3BBCD60938F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17994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F16BD0-B61C-4E99-B358-3BBCD60938FC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1349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F16BD0-B61C-4E99-B358-3BBCD60938FC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6748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henkilö&#10;&#10;Kuvaus luotu automaattisesti">
            <a:extLst>
              <a:ext uri="{FF2B5EF4-FFF2-40B4-BE49-F238E27FC236}">
                <a16:creationId xmlns:a16="http://schemas.microsoft.com/office/drawing/2014/main" id="{A55F6FCA-10BE-4FE9-9BB9-A844A31D088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03F7A855-89BD-4F43-ACA7-E8FB8B8651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5" y="5398869"/>
            <a:ext cx="3659689" cy="136086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E7A2961-E422-4537-B483-BADCB8CA9F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260745"/>
            <a:ext cx="12192000" cy="171289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11500" b="1" i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/>
              <a:t>OTSIKKO</a:t>
            </a:r>
          </a:p>
        </p:txBody>
      </p:sp>
    </p:spTree>
    <p:extLst>
      <p:ext uri="{BB962C8B-B14F-4D97-AF65-F5344CB8AC3E}">
        <p14:creationId xmlns:p14="http://schemas.microsoft.com/office/powerpoint/2010/main" val="2121162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008A28BF-1ACB-4298-AB1E-D83859001B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E7A2961-E422-4537-B483-BADCB8CA9F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260745"/>
            <a:ext cx="12192000" cy="171289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11500" b="1" i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/>
              <a:t>OTSIKKO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C419CDF-F36D-4FFD-995E-0A70C48AE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5" y="5398869"/>
            <a:ext cx="3659689" cy="136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46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18FA3EAC-BB08-4236-9010-CC2FB43854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E7A2961-E422-4537-B483-BADCB8CA9F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260745"/>
            <a:ext cx="12192000" cy="171289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11500" b="1" i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/>
              <a:t>OTSIKKO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2EB43765-69CD-4BA4-8FBC-D98A5D0EFD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5" y="5398869"/>
            <a:ext cx="3659689" cy="136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2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teksti, vesiurheilu, uiminen, urheilu&#10;&#10;Kuvaus luotu automaattisesti">
            <a:extLst>
              <a:ext uri="{FF2B5EF4-FFF2-40B4-BE49-F238E27FC236}">
                <a16:creationId xmlns:a16="http://schemas.microsoft.com/office/drawing/2014/main" id="{590C5349-6AC0-4D05-AB2A-19A358FA0C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E7A2961-E422-4537-B483-BADCB8CA9F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260745"/>
            <a:ext cx="12192000" cy="171289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11500" b="1" i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i-FI"/>
              <a:t>OTSIKKO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476F677D-3529-4DD1-839B-E434C8758D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826" y="5385514"/>
            <a:ext cx="3659689" cy="1360868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3EF754B4-B7DB-43DD-B586-F87C588E5D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826" y="5387604"/>
            <a:ext cx="3663877" cy="136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17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teksti, poseeraaminen, väkijoukko&#10;&#10;Kuvaus luotu automaattisesti">
            <a:extLst>
              <a:ext uri="{FF2B5EF4-FFF2-40B4-BE49-F238E27FC236}">
                <a16:creationId xmlns:a16="http://schemas.microsoft.com/office/drawing/2014/main" id="{378D1AEB-8916-4ECE-9EA9-78FC7BFCB6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E7A2961-E422-4537-B483-BADCB8CA9F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260745"/>
            <a:ext cx="12192000" cy="171289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11500" b="1" i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/>
              <a:t>OTSIKKO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75F0F10E-2884-4AF6-8D6B-0DA757ABB1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5" y="5398869"/>
            <a:ext cx="3659689" cy="136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26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teksti, henkilö, mies, pelaaja&#10;&#10;Kuvaus luotu automaattisesti">
            <a:extLst>
              <a:ext uri="{FF2B5EF4-FFF2-40B4-BE49-F238E27FC236}">
                <a16:creationId xmlns:a16="http://schemas.microsoft.com/office/drawing/2014/main" id="{EBA8AF71-7874-4E81-9D33-7705BA34D1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E7A2961-E422-4537-B483-BADCB8CA9F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260745"/>
            <a:ext cx="12192000" cy="171289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11500" b="1" i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/>
              <a:t>OTSIKKO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F7CA2D13-6602-4AC2-8E45-822B2B4FF3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5" y="5398869"/>
            <a:ext cx="3659689" cy="136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84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teksti, ulko, graffiti, tiimi&#10;&#10;Kuvaus luotu automaattisesti">
            <a:extLst>
              <a:ext uri="{FF2B5EF4-FFF2-40B4-BE49-F238E27FC236}">
                <a16:creationId xmlns:a16="http://schemas.microsoft.com/office/drawing/2014/main" id="{6C0127B9-2DAD-488F-AFE7-D1BFBF6D0F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9" b="7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E7A2961-E422-4537-B483-BADCB8CA9F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260745"/>
            <a:ext cx="12192000" cy="171289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11500" b="1" i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/>
              <a:t>OTSIKKO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20108EF-6590-4981-A68F-F2EEE00C66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5" y="5398869"/>
            <a:ext cx="3659689" cy="136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14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TSI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teksti, henkilö, ulko, pelaaja&#10;&#10;Kuvaus luotu automaattisesti">
            <a:extLst>
              <a:ext uri="{FF2B5EF4-FFF2-40B4-BE49-F238E27FC236}">
                <a16:creationId xmlns:a16="http://schemas.microsoft.com/office/drawing/2014/main" id="{4D128B0D-BF9C-4492-9B12-880A935316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97" b="74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E7A2961-E422-4537-B483-BADCB8CA9F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260745"/>
            <a:ext cx="12192000" cy="171289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11500" b="1" i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/>
              <a:t>OTSIKKO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2EB02E3B-ED37-446F-ADB0-0F423818A5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5" y="5398869"/>
            <a:ext cx="3659689" cy="136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400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D280D596-AA02-4D58-A4C1-BF6F1A5C2D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A6D5150A-2887-4069-964E-9B6DE3BED1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307" y="4602588"/>
            <a:ext cx="4057185" cy="1325563"/>
          </a:xfrm>
        </p:spPr>
        <p:txBody>
          <a:bodyPr>
            <a:normAutofit/>
          </a:bodyPr>
          <a:lstStyle>
            <a:lvl1pPr>
              <a:defRPr sz="8000" b="1" i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i-FI"/>
              <a:t>SISÄLTÖ</a:t>
            </a:r>
          </a:p>
        </p:txBody>
      </p:sp>
    </p:spTree>
    <p:extLst>
      <p:ext uri="{BB962C8B-B14F-4D97-AF65-F5344CB8AC3E}">
        <p14:creationId xmlns:p14="http://schemas.microsoft.com/office/powerpoint/2010/main" val="2549262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9EFA9563-1DE6-4E49-9A8D-5F85FC0C0F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A6D5150A-2887-4069-964E-9B6DE3BED1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6912" y="432032"/>
            <a:ext cx="4057185" cy="1325563"/>
          </a:xfrm>
        </p:spPr>
        <p:txBody>
          <a:bodyPr>
            <a:normAutofit/>
          </a:bodyPr>
          <a:lstStyle>
            <a:lvl1pPr>
              <a:defRPr sz="8000" b="1" i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/>
              <a:t>SISÄLTÖ</a:t>
            </a:r>
          </a:p>
        </p:txBody>
      </p:sp>
    </p:spTree>
    <p:extLst>
      <p:ext uri="{BB962C8B-B14F-4D97-AF65-F5344CB8AC3E}">
        <p14:creationId xmlns:p14="http://schemas.microsoft.com/office/powerpoint/2010/main" val="282465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B95F4241-C4CF-4318-A5D7-92731436DA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tsikko 1">
            <a:extLst>
              <a:ext uri="{FF2B5EF4-FFF2-40B4-BE49-F238E27FC236}">
                <a16:creationId xmlns:a16="http://schemas.microsoft.com/office/drawing/2014/main" id="{DDA3F8B2-E1F5-42A8-A56F-198891D818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6912" y="432032"/>
            <a:ext cx="4057185" cy="1325563"/>
          </a:xfrm>
        </p:spPr>
        <p:txBody>
          <a:bodyPr>
            <a:normAutofit/>
          </a:bodyPr>
          <a:lstStyle>
            <a:lvl1pPr>
              <a:defRPr sz="8000" b="1" i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/>
              <a:t>SISÄLTÖ</a:t>
            </a:r>
          </a:p>
        </p:txBody>
      </p:sp>
    </p:spTree>
    <p:extLst>
      <p:ext uri="{BB962C8B-B14F-4D97-AF65-F5344CB8AC3E}">
        <p14:creationId xmlns:p14="http://schemas.microsoft.com/office/powerpoint/2010/main" val="334131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ruoho, ulko, puisto, poseeraaminen&#10;&#10;Kuvaus luotu automaattisesti">
            <a:extLst>
              <a:ext uri="{FF2B5EF4-FFF2-40B4-BE49-F238E27FC236}">
                <a16:creationId xmlns:a16="http://schemas.microsoft.com/office/drawing/2014/main" id="{E08C9377-18A6-496F-9F22-5145F9252B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AE01D81B-845C-4801-AFD4-B251A9703C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260745"/>
            <a:ext cx="12192000" cy="171289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11500" b="1" i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/>
              <a:t>OTSIKKO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B9283349-FCEA-4A8F-B929-D453FF929C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5" y="5398869"/>
            <a:ext cx="3659689" cy="136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2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LAATIKK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C013990-848B-4BA4-8146-1D2B038BE7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69972" cy="69018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509D2F5-D7B3-4ED8-B3DA-0AC50ABED1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842760" cy="1325563"/>
          </a:xfrm>
        </p:spPr>
        <p:txBody>
          <a:bodyPr/>
          <a:lstStyle>
            <a:lvl1pPr>
              <a:defRPr b="1" i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4F1ADAF-47F6-4ADA-8E65-FCFBCDBF8A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lt"/>
                <a:ea typeface="HGGothicE" panose="020B0400000000000000" pitchFamily="49" charset="-128"/>
              </a:defRPr>
            </a:lvl1pPr>
            <a:lvl2pPr>
              <a:defRPr>
                <a:latin typeface="+mj-lt"/>
                <a:ea typeface="HGGothicE" panose="020B0400000000000000" pitchFamily="49" charset="-128"/>
              </a:defRPr>
            </a:lvl2pPr>
            <a:lvl3pPr>
              <a:defRPr>
                <a:latin typeface="+mj-lt"/>
                <a:ea typeface="HGGothicE" panose="020B0400000000000000" pitchFamily="49" charset="-128"/>
              </a:defRPr>
            </a:lvl3pPr>
            <a:lvl4pPr>
              <a:defRPr>
                <a:latin typeface="+mj-lt"/>
                <a:ea typeface="HGGothicE" panose="020B0400000000000000" pitchFamily="49" charset="-128"/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AEB5D9C-A181-498C-AE95-061315AE89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545" y="6054298"/>
            <a:ext cx="1900653" cy="70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48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LAAT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A5FB04CA-1044-4368-8222-D181B405C1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509D2F5-D7B3-4ED8-B3DA-0AC50ABED1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21583" cy="1325563"/>
          </a:xfrm>
        </p:spPr>
        <p:txBody>
          <a:bodyPr/>
          <a:lstStyle>
            <a:lvl1pPr>
              <a:defRPr b="1" i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4F1ADAF-47F6-4ADA-8E65-FCFBCDBF8A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lt"/>
                <a:ea typeface="HGGothicE" panose="020B0400000000000000" pitchFamily="49" charset="-128"/>
              </a:defRPr>
            </a:lvl1pPr>
            <a:lvl2pPr>
              <a:defRPr>
                <a:latin typeface="+mj-lt"/>
                <a:ea typeface="HGGothicE" panose="020B0400000000000000" pitchFamily="49" charset="-128"/>
              </a:defRPr>
            </a:lvl2pPr>
            <a:lvl3pPr>
              <a:defRPr>
                <a:latin typeface="+mj-lt"/>
                <a:ea typeface="HGGothicE" panose="020B0400000000000000" pitchFamily="49" charset="-128"/>
              </a:defRPr>
            </a:lvl3pPr>
            <a:lvl4pPr>
              <a:defRPr>
                <a:latin typeface="+mj-lt"/>
                <a:ea typeface="HGGothicE" panose="020B0400000000000000" pitchFamily="49" charset="-128"/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DC8D8DF2-AEF9-491A-AFD4-C9295E6BAE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934" y="6054549"/>
            <a:ext cx="1931339" cy="71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386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ILAATIKK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ruoho, kenttä&#10;&#10;Kuvaus luotu automaattisesti">
            <a:extLst>
              <a:ext uri="{FF2B5EF4-FFF2-40B4-BE49-F238E27FC236}">
                <a16:creationId xmlns:a16="http://schemas.microsoft.com/office/drawing/2014/main" id="{0BFE5367-03C0-46B2-AF66-8F15911C56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509D2F5-D7B3-4ED8-B3DA-0AC50ABED1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842760" cy="1325563"/>
          </a:xfrm>
        </p:spPr>
        <p:txBody>
          <a:bodyPr/>
          <a:lstStyle>
            <a:lvl1pPr>
              <a:defRPr b="1" i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4F1ADAF-47F6-4ADA-8E65-FCFBCDBF8A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lt"/>
                <a:ea typeface="HGGothicE" panose="020B0400000000000000" pitchFamily="49" charset="-128"/>
              </a:defRPr>
            </a:lvl1pPr>
            <a:lvl2pPr>
              <a:defRPr>
                <a:latin typeface="+mj-lt"/>
                <a:ea typeface="HGGothicE" panose="020B0400000000000000" pitchFamily="49" charset="-128"/>
              </a:defRPr>
            </a:lvl2pPr>
            <a:lvl3pPr>
              <a:defRPr>
                <a:latin typeface="+mj-lt"/>
                <a:ea typeface="HGGothicE" panose="020B0400000000000000" pitchFamily="49" charset="-128"/>
              </a:defRPr>
            </a:lvl3pPr>
            <a:lvl4pPr>
              <a:defRPr>
                <a:latin typeface="+mj-lt"/>
                <a:ea typeface="HGGothicE" panose="020B0400000000000000" pitchFamily="49" charset="-128"/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6C9AB5BB-C0F5-468F-BB56-5CD849C906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934" y="6054549"/>
            <a:ext cx="1931339" cy="71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8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LAAT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enkilö, päällä pitäminen&#10;&#10;Kuvaus luotu automaattisesti">
            <a:extLst>
              <a:ext uri="{FF2B5EF4-FFF2-40B4-BE49-F238E27FC236}">
                <a16:creationId xmlns:a16="http://schemas.microsoft.com/office/drawing/2014/main" id="{BB458F99-CB55-4398-86AD-675A47F6C8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509D2F5-D7B3-4ED8-B3DA-0AC50ABED1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4F1ADAF-47F6-4ADA-8E65-FCFBCDBF8A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lt"/>
                <a:ea typeface="HGGothicE" panose="020B0400000000000000" pitchFamily="49" charset="-128"/>
              </a:defRPr>
            </a:lvl1pPr>
            <a:lvl2pPr>
              <a:defRPr>
                <a:latin typeface="+mj-lt"/>
                <a:ea typeface="HGGothicE" panose="020B0400000000000000" pitchFamily="49" charset="-128"/>
              </a:defRPr>
            </a:lvl2pPr>
            <a:lvl3pPr>
              <a:defRPr>
                <a:latin typeface="+mj-lt"/>
                <a:ea typeface="HGGothicE" panose="020B0400000000000000" pitchFamily="49" charset="-128"/>
              </a:defRPr>
            </a:lvl3pPr>
            <a:lvl4pPr>
              <a:defRPr>
                <a:latin typeface="+mj-lt"/>
                <a:ea typeface="HGGothicE" panose="020B0400000000000000" pitchFamily="49" charset="-128"/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B9E9C5FF-AF34-465F-9DE7-81910EC581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545" y="6054298"/>
            <a:ext cx="1900653" cy="70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32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ILAATIKK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ruoho, ulko, kenttä&#10;&#10;Kuvaus luotu automaattisesti">
            <a:extLst>
              <a:ext uri="{FF2B5EF4-FFF2-40B4-BE49-F238E27FC236}">
                <a16:creationId xmlns:a16="http://schemas.microsoft.com/office/drawing/2014/main" id="{CB43A13D-DF3E-4DEE-8A0B-CD2E4C8025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509D2F5-D7B3-4ED8-B3DA-0AC50ABED1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842760" cy="1325563"/>
          </a:xfrm>
        </p:spPr>
        <p:txBody>
          <a:bodyPr/>
          <a:lstStyle>
            <a:lvl1pPr>
              <a:defRPr b="1" i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4F1ADAF-47F6-4ADA-8E65-FCFBCDBF8A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lt"/>
                <a:ea typeface="HGGothicE" panose="020B0400000000000000" pitchFamily="49" charset="-128"/>
              </a:defRPr>
            </a:lvl1pPr>
            <a:lvl2pPr>
              <a:defRPr>
                <a:latin typeface="+mj-lt"/>
                <a:ea typeface="HGGothicE" panose="020B0400000000000000" pitchFamily="49" charset="-128"/>
              </a:defRPr>
            </a:lvl2pPr>
            <a:lvl3pPr>
              <a:defRPr>
                <a:latin typeface="+mj-lt"/>
                <a:ea typeface="HGGothicE" panose="020B0400000000000000" pitchFamily="49" charset="-128"/>
              </a:defRPr>
            </a:lvl3pPr>
            <a:lvl4pPr>
              <a:defRPr>
                <a:latin typeface="+mj-lt"/>
                <a:ea typeface="HGGothicE" panose="020B0400000000000000" pitchFamily="49" charset="-128"/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6577698D-580F-44BE-8B68-32961FD6BA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934" y="6054549"/>
            <a:ext cx="1931339" cy="71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027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LAATIKK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E24865CB-28D1-4BC0-9742-10BAF34308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509D2F5-D7B3-4ED8-B3DA-0AC50ABED1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331926" cy="1325563"/>
          </a:xfrm>
        </p:spPr>
        <p:txBody>
          <a:bodyPr/>
          <a:lstStyle>
            <a:lvl1pPr>
              <a:defRPr b="1" i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4F1ADAF-47F6-4ADA-8E65-FCFBCDBF8A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lt"/>
                <a:ea typeface="HGGothicE" panose="020B0400000000000000" pitchFamily="49" charset="-128"/>
              </a:defRPr>
            </a:lvl1pPr>
            <a:lvl2pPr>
              <a:defRPr>
                <a:latin typeface="+mj-lt"/>
                <a:ea typeface="HGGothicE" panose="020B0400000000000000" pitchFamily="49" charset="-128"/>
              </a:defRPr>
            </a:lvl2pPr>
            <a:lvl3pPr>
              <a:defRPr>
                <a:latin typeface="+mj-lt"/>
                <a:ea typeface="HGGothicE" panose="020B0400000000000000" pitchFamily="49" charset="-128"/>
              </a:defRPr>
            </a:lvl3pPr>
            <a:lvl4pPr>
              <a:defRPr>
                <a:latin typeface="+mj-lt"/>
                <a:ea typeface="HGGothicE" panose="020B0400000000000000" pitchFamily="49" charset="-128"/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EFE38262-9433-4B7B-9FD4-350DD5CC86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934" y="6054549"/>
            <a:ext cx="1931339" cy="71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682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LAATIKK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2A34360D-3513-4825-9E20-CE37758681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509D2F5-D7B3-4ED8-B3DA-0AC50ABED1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639594" cy="1325563"/>
          </a:xfrm>
        </p:spPr>
        <p:txBody>
          <a:bodyPr/>
          <a:lstStyle>
            <a:lvl1pPr>
              <a:defRPr b="1" i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4F1ADAF-47F6-4ADA-8E65-FCFBCDBF8A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lt"/>
                <a:ea typeface="HGGothicE" panose="020B0400000000000000" pitchFamily="49" charset="-128"/>
              </a:defRPr>
            </a:lvl1pPr>
            <a:lvl2pPr>
              <a:defRPr>
                <a:latin typeface="+mj-lt"/>
                <a:ea typeface="HGGothicE" panose="020B0400000000000000" pitchFamily="49" charset="-128"/>
              </a:defRPr>
            </a:lvl2pPr>
            <a:lvl3pPr>
              <a:defRPr>
                <a:latin typeface="+mj-lt"/>
                <a:ea typeface="HGGothicE" panose="020B0400000000000000" pitchFamily="49" charset="-128"/>
              </a:defRPr>
            </a:lvl3pPr>
            <a:lvl4pPr>
              <a:defRPr>
                <a:latin typeface="+mj-lt"/>
                <a:ea typeface="HGGothicE" panose="020B0400000000000000" pitchFamily="49" charset="-128"/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D5606A25-51B9-4C00-A6DE-1C99597A0A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934" y="6054549"/>
            <a:ext cx="1931339" cy="71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501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ILAATIKK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A6B3914C-3D2E-4849-BA98-B43E9F0F72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509D2F5-D7B3-4ED8-B3DA-0AC50ABED1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639594" cy="1325563"/>
          </a:xfrm>
        </p:spPr>
        <p:txBody>
          <a:bodyPr/>
          <a:lstStyle>
            <a:lvl1pPr>
              <a:defRPr b="1" i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4F1ADAF-47F6-4ADA-8E65-FCFBCDBF8A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lt"/>
                <a:ea typeface="HGGothicE" panose="020B0400000000000000" pitchFamily="49" charset="-128"/>
              </a:defRPr>
            </a:lvl1pPr>
            <a:lvl2pPr>
              <a:defRPr>
                <a:latin typeface="+mj-lt"/>
                <a:ea typeface="HGGothicE" panose="020B0400000000000000" pitchFamily="49" charset="-128"/>
              </a:defRPr>
            </a:lvl2pPr>
            <a:lvl3pPr>
              <a:defRPr>
                <a:latin typeface="+mj-lt"/>
                <a:ea typeface="HGGothicE" panose="020B0400000000000000" pitchFamily="49" charset="-128"/>
              </a:defRPr>
            </a:lvl3pPr>
            <a:lvl4pPr>
              <a:defRPr>
                <a:latin typeface="+mj-lt"/>
                <a:ea typeface="HGGothicE" panose="020B0400000000000000" pitchFamily="49" charset="-128"/>
              </a:defRPr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C85A299-BD60-4BCF-A153-1FFA1E7B14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934" y="6054549"/>
            <a:ext cx="1931339" cy="71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701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ALKOINEN POHJA TEKST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5A41D614-38FB-47FD-8C92-1F433B04FE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D10F270-EEC4-49BB-93AD-36E04FFD0E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1">
                <a:latin typeface="+mj-lt"/>
              </a:defRPr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EADA9B5-FBDD-43F5-B78A-26EA7FF50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Finlandica" panose="00000500000000000000" pitchFamily="2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19E296F6-07C8-4801-A551-312F40A3C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545" y="6054298"/>
            <a:ext cx="1900653" cy="70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271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NINEN POHJA TEKST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D1A7C91F-FEE1-45AD-BFCE-2BEBF3A342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D10F270-EEC4-49BB-93AD-36E04FFD0E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EADA9B5-FBDD-43F5-B78A-26EA7FF50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latin typeface="Finlandica" panose="00000500000000000000" pitchFamily="2" charset="0"/>
              </a:defRPr>
            </a:lvl4pPr>
            <a:lvl5pPr>
              <a:defRPr>
                <a:latin typeface="Finlandica" panose="00000500000000000000" pitchFamily="2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44B9935F-64B1-482F-A663-11F6F40A77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934" y="6054549"/>
            <a:ext cx="1931339" cy="71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18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ruoho, jalkapallo, ulko, lapsi&#10;&#10;Kuvaus luotu automaattisesti">
            <a:extLst>
              <a:ext uri="{FF2B5EF4-FFF2-40B4-BE49-F238E27FC236}">
                <a16:creationId xmlns:a16="http://schemas.microsoft.com/office/drawing/2014/main" id="{6D088B1A-8DAA-47A4-ABBF-8077AB7694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AE01D81B-845C-4801-AFD4-B251A9703C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260745"/>
            <a:ext cx="12192000" cy="171289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11500" b="1" i="1">
                <a:solidFill>
                  <a:schemeClr val="bg1"/>
                </a:solidFill>
                <a:latin typeface="Trebuchet MS (Otsikot)"/>
              </a:defRPr>
            </a:lvl1pPr>
          </a:lstStyle>
          <a:p>
            <a:r>
              <a:rPr lang="fi-FI"/>
              <a:t>OTSIKKO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0049484D-0FA1-43FB-AC7A-4AB870DDCB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5" y="5398869"/>
            <a:ext cx="3659689" cy="136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315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SININEN POHJA TEKST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neliö&#10;&#10;Kuvaus luotu automaattisesti">
            <a:extLst>
              <a:ext uri="{FF2B5EF4-FFF2-40B4-BE49-F238E27FC236}">
                <a16:creationId xmlns:a16="http://schemas.microsoft.com/office/drawing/2014/main" id="{55D1D03F-9881-4B6E-AE35-0C420F203C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D10F270-EEC4-49BB-93AD-36E04FFD0E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1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EADA9B5-FBDD-43F5-B78A-26EA7FF50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+mj-lt"/>
              </a:defRPr>
            </a:lvl1pPr>
            <a:lvl2pPr>
              <a:defRPr>
                <a:solidFill>
                  <a:srgbClr val="002060"/>
                </a:solidFill>
                <a:latin typeface="+mj-lt"/>
              </a:defRPr>
            </a:lvl2pPr>
            <a:lvl3pPr>
              <a:defRPr>
                <a:solidFill>
                  <a:srgbClr val="002060"/>
                </a:solidFill>
                <a:latin typeface="+mj-lt"/>
              </a:defRPr>
            </a:lvl3pPr>
            <a:lvl4pPr>
              <a:defRPr>
                <a:latin typeface="Finlandica" panose="00000500000000000000" pitchFamily="2" charset="0"/>
              </a:defRPr>
            </a:lvl4pPr>
            <a:lvl5pPr>
              <a:defRPr>
                <a:latin typeface="Finlandica" panose="00000500000000000000" pitchFamily="2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8FFEB1F-AE72-4754-86DC-85CC89B2E1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545" y="6054298"/>
            <a:ext cx="1900653" cy="70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003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KOINEN TAUSTA 2 TEKSTILAATIKK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51DE4237-D3C2-40BA-B292-7062C49CFA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D10F270-EEC4-49BB-93AD-36E04FFD0E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1">
                <a:latin typeface="+mj-lt"/>
              </a:defRPr>
            </a:lvl1pPr>
          </a:lstStyle>
          <a:p>
            <a:r>
              <a:rPr lang="fi-FI"/>
              <a:t>OTSIKKO</a:t>
            </a:r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BE7906E8-0FE3-4929-A675-7B64B5AC4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79273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  <a:latin typeface="+mj-lt"/>
              </a:defRPr>
            </a:lvl2pPr>
            <a:lvl3pPr>
              <a:defRPr>
                <a:solidFill>
                  <a:schemeClr val="tx1"/>
                </a:solidFill>
                <a:latin typeface="+mj-lt"/>
              </a:defRPr>
            </a:lvl3pPr>
            <a:lvl4pPr>
              <a:defRPr>
                <a:latin typeface="Finlandica" panose="00000500000000000000" pitchFamily="2" charset="0"/>
              </a:defRPr>
            </a:lvl4pPr>
            <a:lvl5pPr>
              <a:defRPr>
                <a:latin typeface="Finlandica" panose="00000500000000000000" pitchFamily="2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3E44D98E-A447-4EDB-821A-5DCC63D52F0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0" y="1825625"/>
            <a:ext cx="52578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  <a:latin typeface="+mj-lt"/>
              </a:defRPr>
            </a:lvl2pPr>
            <a:lvl3pPr>
              <a:defRPr>
                <a:solidFill>
                  <a:schemeClr val="tx1"/>
                </a:solidFill>
                <a:latin typeface="+mj-lt"/>
              </a:defRPr>
            </a:lvl3pPr>
            <a:lvl4pPr>
              <a:defRPr>
                <a:latin typeface="Finlandica" panose="00000500000000000000" pitchFamily="2" charset="0"/>
              </a:defRPr>
            </a:lvl4pPr>
            <a:lvl5pPr>
              <a:defRPr>
                <a:latin typeface="Finlandica" panose="00000500000000000000" pitchFamily="2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BDDCCB8-77AE-4CF0-B680-0B31376C7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545" y="6054298"/>
            <a:ext cx="1900653" cy="70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76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 TAUSTA 2 TEKSTILAATIKK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9C6F1619-BECE-4781-800C-90734D6898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D10F270-EEC4-49BB-93AD-36E04FFD0E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/>
              <a:t>OTSIKKO</a:t>
            </a:r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822FF730-B047-4871-8B3E-51BFDDB4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79273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latin typeface="Finlandica" panose="00000500000000000000" pitchFamily="2" charset="0"/>
              </a:defRPr>
            </a:lvl4pPr>
            <a:lvl5pPr>
              <a:defRPr>
                <a:latin typeface="Finlandica" panose="00000500000000000000" pitchFamily="2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638C0430-8B9C-4367-A1F4-5C067F70331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0" y="1825625"/>
            <a:ext cx="52578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latin typeface="Finlandica" panose="00000500000000000000" pitchFamily="2" charset="0"/>
              </a:defRPr>
            </a:lvl4pPr>
            <a:lvl5pPr>
              <a:defRPr>
                <a:latin typeface="Finlandica" panose="00000500000000000000" pitchFamily="2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6590B7D6-0D12-4628-B485-98B2C91E71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934" y="6054549"/>
            <a:ext cx="1931339" cy="71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577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INEN TAUSTA 2 TEKSTILAATIKK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neliö&#10;&#10;Kuvaus luotu automaattisesti">
            <a:extLst>
              <a:ext uri="{FF2B5EF4-FFF2-40B4-BE49-F238E27FC236}">
                <a16:creationId xmlns:a16="http://schemas.microsoft.com/office/drawing/2014/main" id="{9E3B801C-EB6E-4B17-8E13-5EE6BE148E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D10F270-EEC4-49BB-93AD-36E04FFD0E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1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fi-FI"/>
              <a:t>OTSIKKO</a:t>
            </a:r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822FF730-B047-4871-8B3E-51BFDDB4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79273" cy="4351338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+mj-lt"/>
              </a:defRPr>
            </a:lvl1pPr>
            <a:lvl2pPr>
              <a:defRPr>
                <a:solidFill>
                  <a:srgbClr val="002060"/>
                </a:solidFill>
                <a:latin typeface="+mj-lt"/>
              </a:defRPr>
            </a:lvl2pPr>
            <a:lvl3pPr>
              <a:defRPr>
                <a:solidFill>
                  <a:srgbClr val="002060"/>
                </a:solidFill>
                <a:latin typeface="+mj-lt"/>
              </a:defRPr>
            </a:lvl3pPr>
            <a:lvl4pPr>
              <a:defRPr>
                <a:latin typeface="Finlandica" panose="00000500000000000000" pitchFamily="2" charset="0"/>
              </a:defRPr>
            </a:lvl4pPr>
            <a:lvl5pPr>
              <a:defRPr>
                <a:latin typeface="Finlandica" panose="00000500000000000000" pitchFamily="2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638C0430-8B9C-4367-A1F4-5C067F70331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0" y="1825625"/>
            <a:ext cx="5257800" cy="4351338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+mj-lt"/>
              </a:defRPr>
            </a:lvl1pPr>
            <a:lvl2pPr>
              <a:defRPr>
                <a:solidFill>
                  <a:srgbClr val="002060"/>
                </a:solidFill>
                <a:latin typeface="+mj-lt"/>
              </a:defRPr>
            </a:lvl2pPr>
            <a:lvl3pPr>
              <a:defRPr>
                <a:solidFill>
                  <a:srgbClr val="002060"/>
                </a:solidFill>
                <a:latin typeface="+mj-lt"/>
              </a:defRPr>
            </a:lvl3pPr>
            <a:lvl4pPr>
              <a:defRPr>
                <a:latin typeface="Finlandica" panose="00000500000000000000" pitchFamily="2" charset="0"/>
              </a:defRPr>
            </a:lvl4pPr>
            <a:lvl5pPr>
              <a:defRPr>
                <a:latin typeface="Finlandica" panose="00000500000000000000" pitchFamily="2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DB9A3ACE-40B9-42E5-A95E-717FC77063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545" y="6054298"/>
            <a:ext cx="1900653" cy="70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165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KUVA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9AD20248-B14E-443F-82A1-8757BACD87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6FD2157-34ED-4519-B577-EFCF56387D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1">
                <a:latin typeface="+mj-lt"/>
              </a:defRPr>
            </a:lvl1pPr>
          </a:lstStyle>
          <a:p>
            <a:r>
              <a:rPr lang="fi-FI"/>
              <a:t>OTSIKKO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64BD553E-FE42-4836-A199-78E1977D3F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545" y="6054298"/>
            <a:ext cx="1900653" cy="70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501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KUVA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567C62C1-CEF9-42B9-B524-9A79805714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6FD2157-34ED-4519-B577-EFCF56387D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1">
                <a:latin typeface="+mj-lt"/>
              </a:defRPr>
            </a:lvl1pPr>
          </a:lstStyle>
          <a:p>
            <a:r>
              <a:rPr lang="fi-FI"/>
              <a:t>OTSIKKO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E097BC9-8897-4F4C-B663-44D91F8EA7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934" y="6054549"/>
            <a:ext cx="1931339" cy="71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946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VA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F99B9D13-8A4D-4428-8472-4BF40D94F1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6FD2157-34ED-4519-B577-EFCF56387D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1">
                <a:latin typeface="+mj-lt"/>
              </a:defRPr>
            </a:lvl1pPr>
          </a:lstStyle>
          <a:p>
            <a:r>
              <a:rPr lang="fi-FI"/>
              <a:t>TUO YMPYRÖIHIN KUVIA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E6E7534-F87F-41E9-B918-3972C8F818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545" y="6054298"/>
            <a:ext cx="1900653" cy="70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68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jalkapallo, ruoho, henkilö, lapsi&#10;&#10;Kuvaus luotu automaattisesti">
            <a:extLst>
              <a:ext uri="{FF2B5EF4-FFF2-40B4-BE49-F238E27FC236}">
                <a16:creationId xmlns:a16="http://schemas.microsoft.com/office/drawing/2014/main" id="{1A69E77D-6D16-473F-A23B-D276FE9D45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191999" cy="6857999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AE01D81B-845C-4801-AFD4-B251A9703C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260745"/>
            <a:ext cx="12191998" cy="171289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11500" b="1" i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/>
              <a:t>OTSIKKO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1EAECD3-DFEE-4F11-9009-A7E6569BC6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5" y="5398869"/>
            <a:ext cx="3659689" cy="136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52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ulko, urheilu, yleisurheilu&#10;&#10;Kuvaus luotu automaattisesti">
            <a:extLst>
              <a:ext uri="{FF2B5EF4-FFF2-40B4-BE49-F238E27FC236}">
                <a16:creationId xmlns:a16="http://schemas.microsoft.com/office/drawing/2014/main" id="{41B6B7C9-EDF7-46AE-A63C-8110727027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EDDE1712-C037-4C97-B54A-7651270A05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260745"/>
            <a:ext cx="12192000" cy="171289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11500" b="1" i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/>
              <a:t>OTSIKKO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B238EE3-D372-4F21-95BC-3771330A78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5" y="5398869"/>
            <a:ext cx="3659689" cy="136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36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kala, hai, sininen&#10;&#10;Kuvaus luotu automaattisesti">
            <a:extLst>
              <a:ext uri="{FF2B5EF4-FFF2-40B4-BE49-F238E27FC236}">
                <a16:creationId xmlns:a16="http://schemas.microsoft.com/office/drawing/2014/main" id="{242EA105-091C-4D96-BC72-A1A8D9A552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EDDE1712-C037-4C97-B54A-7651270A05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260745"/>
            <a:ext cx="12192000" cy="171289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11500" b="1" i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/>
              <a:t>OTSIKKO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35897845-E786-48BE-9E4F-C7D52FBA74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5" y="5398869"/>
            <a:ext cx="3659689" cy="136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2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teksti, henkilö, ryhmä, poseeraaminen&#10;&#10;Kuvaus luotu automaattisesti">
            <a:extLst>
              <a:ext uri="{FF2B5EF4-FFF2-40B4-BE49-F238E27FC236}">
                <a16:creationId xmlns:a16="http://schemas.microsoft.com/office/drawing/2014/main" id="{F2F63E5D-1F05-46E7-8485-C04CA395EC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1999" cy="685799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EDDE1712-C037-4C97-B54A-7651270A05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260745"/>
            <a:ext cx="12192000" cy="171289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11500" b="1" i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/>
              <a:t>OTSIKKO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09DD190F-9E14-49FA-9BE6-B58E71D705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5" y="5398869"/>
            <a:ext cx="3659689" cy="136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4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teksti, ulko, poseeraaminen&#10;&#10;Kuvaus luotu automaattisesti">
            <a:extLst>
              <a:ext uri="{FF2B5EF4-FFF2-40B4-BE49-F238E27FC236}">
                <a16:creationId xmlns:a16="http://schemas.microsoft.com/office/drawing/2014/main" id="{70D62A1A-F8A6-4277-B2AC-90648F5D4B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EDDE1712-C037-4C97-B54A-7651270A05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260745"/>
            <a:ext cx="12192000" cy="171289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11500" b="1" i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/>
              <a:t>OTSIKKO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7C5C566D-D81B-499D-8DFA-BF6207B48D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5" y="5398869"/>
            <a:ext cx="3659689" cy="136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03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vesiurheilu, merenpohja&#10;&#10;Kuvaus luotu automaattisesti">
            <a:extLst>
              <a:ext uri="{FF2B5EF4-FFF2-40B4-BE49-F238E27FC236}">
                <a16:creationId xmlns:a16="http://schemas.microsoft.com/office/drawing/2014/main" id="{E789F447-5D81-4A70-90AD-4C28D1091A2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8" cy="685799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EDDE1712-C037-4C97-B54A-7651270A05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3260745"/>
            <a:ext cx="12191999" cy="1712892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11500" b="1" i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/>
              <a:t>OTSIKKO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06FCA9B2-A737-47F2-B722-20C66A64D0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5" y="5398869"/>
            <a:ext cx="3659689" cy="136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6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8EA4321C-3AEA-413D-B7D8-DB485FD65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4D9B759-1AD1-4134-A8A0-AE06D1585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FA10481-CD12-4D8A-AA2B-128CAA45F4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C742E-BA69-4BA7-9E79-072DEF33785C}" type="datetimeFigureOut">
              <a:rPr lang="fi-FI" smtClean="0"/>
              <a:t>14.2.2024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4885974-D728-4CBB-94CE-86A99EB9D3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A5268A5-877F-4355-8E77-2FC5C074C6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754C4-57D3-49EF-9EDE-F60DC952D13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250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79" r:id="rId3"/>
    <p:sldLayoutId id="2147483684" r:id="rId4"/>
    <p:sldLayoutId id="2147483695" r:id="rId5"/>
    <p:sldLayoutId id="2147483672" r:id="rId6"/>
    <p:sldLayoutId id="2147483683" r:id="rId7"/>
    <p:sldLayoutId id="2147483676" r:id="rId8"/>
    <p:sldLayoutId id="2147483680" r:id="rId9"/>
    <p:sldLayoutId id="2147483696" r:id="rId10"/>
    <p:sldLayoutId id="2147483700" r:id="rId11"/>
    <p:sldLayoutId id="2147483701" r:id="rId12"/>
    <p:sldLayoutId id="2147483699" r:id="rId13"/>
    <p:sldLayoutId id="2147483702" r:id="rId14"/>
    <p:sldLayoutId id="2147483703" r:id="rId15"/>
    <p:sldLayoutId id="2147483704" r:id="rId16"/>
    <p:sldLayoutId id="2147483688" r:id="rId17"/>
    <p:sldLayoutId id="2147483687" r:id="rId18"/>
    <p:sldLayoutId id="2147483691" r:id="rId19"/>
    <p:sldLayoutId id="2147483677" r:id="rId20"/>
    <p:sldLayoutId id="2147483685" r:id="rId21"/>
    <p:sldLayoutId id="2147483692" r:id="rId22"/>
    <p:sldLayoutId id="2147483664" r:id="rId23"/>
    <p:sldLayoutId id="2147483693" r:id="rId24"/>
    <p:sldLayoutId id="2147483678" r:id="rId25"/>
    <p:sldLayoutId id="2147483686" r:id="rId26"/>
    <p:sldLayoutId id="2147483694" r:id="rId27"/>
    <p:sldLayoutId id="2147483662" r:id="rId28"/>
    <p:sldLayoutId id="2147483674" r:id="rId29"/>
    <p:sldLayoutId id="2147483689" r:id="rId30"/>
    <p:sldLayoutId id="2147483681" r:id="rId31"/>
    <p:sldLayoutId id="2147483682" r:id="rId32"/>
    <p:sldLayoutId id="2147483690" r:id="rId33"/>
    <p:sldLayoutId id="2147483697" r:id="rId34"/>
    <p:sldLayoutId id="2147483698" r:id="rId35"/>
    <p:sldLayoutId id="2147483666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DA82636E-1CEF-3F23-EEF6-2CBA789032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72554"/>
            <a:ext cx="12192000" cy="1712892"/>
          </a:xfrm>
        </p:spPr>
        <p:txBody>
          <a:bodyPr/>
          <a:lstStyle/>
          <a:p>
            <a:r>
              <a:rPr lang="fi-FI" sz="6000" dirty="0"/>
              <a:t>PELAAJAREKRYVIESTINNÄN SUUNNITELMA</a:t>
            </a:r>
          </a:p>
        </p:txBody>
      </p:sp>
    </p:spTree>
    <p:extLst>
      <p:ext uri="{BB962C8B-B14F-4D97-AF65-F5344CB8AC3E}">
        <p14:creationId xmlns:p14="http://schemas.microsoft.com/office/powerpoint/2010/main" val="3218843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D8A1D62-FD17-57F5-1EF4-C0225006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Harrastusmahdollisuudet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5906F66-0A86-C86F-C699-4989BD1B2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Lasten futiskoulut- ja kerhot:</a:t>
            </a:r>
          </a:p>
          <a:p>
            <a:pPr marL="457200" lvl="1" indent="0">
              <a:buNone/>
            </a:pPr>
            <a:endParaRPr lang="fi-FI" dirty="0"/>
          </a:p>
          <a:p>
            <a:r>
              <a:rPr lang="fi-FI" dirty="0"/>
              <a:t>Juniorijoukkueet:</a:t>
            </a:r>
          </a:p>
          <a:p>
            <a:endParaRPr lang="fi-FI" dirty="0"/>
          </a:p>
          <a:p>
            <a:r>
              <a:rPr lang="fi-FI" dirty="0"/>
              <a:t>Aikuisten kilpa- </a:t>
            </a:r>
            <a:r>
              <a:rPr lang="fi-FI"/>
              <a:t>ja harrasteryhmät:</a:t>
            </a:r>
            <a:endParaRPr lang="fi-FI" dirty="0"/>
          </a:p>
          <a:p>
            <a:endParaRPr lang="fi-FI" dirty="0"/>
          </a:p>
          <a:p>
            <a:r>
              <a:rPr lang="fi-FI" i="1" dirty="0"/>
              <a:t>Seuran päätuote? </a:t>
            </a:r>
          </a:p>
          <a:p>
            <a:r>
              <a:rPr lang="fi-FI" i="1" dirty="0"/>
              <a:t>Mitä voisimme tarjota tulevaisuudessa?</a:t>
            </a:r>
          </a:p>
        </p:txBody>
      </p:sp>
    </p:spTree>
    <p:extLst>
      <p:ext uri="{BB962C8B-B14F-4D97-AF65-F5344CB8AC3E}">
        <p14:creationId xmlns:p14="http://schemas.microsoft.com/office/powerpoint/2010/main" val="2582524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E3B0FF-5D36-9DBB-1AE2-56AE5E628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Kohderyhmät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306E920-E49D-B3AA-5FA5-E36491686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Kohderyhmien jako esimerkiksi iän, sukupuolen ja taitotason mukaan.</a:t>
            </a:r>
          </a:p>
          <a:p>
            <a:endParaRPr lang="fi-FI" dirty="0"/>
          </a:p>
          <a:p>
            <a:r>
              <a:rPr lang="fi-FI" dirty="0"/>
              <a:t>Lasten ja nuorten vanhemmat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09178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263A808-91D8-925D-1A7E-96D54DF99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Kanavat – pelaajarekryviestintä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ECDD4E6-5CD2-D0A5-6135-5C89469C4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Facebook</a:t>
            </a:r>
          </a:p>
          <a:p>
            <a:r>
              <a:rPr lang="fi-FI" dirty="0"/>
              <a:t>Instagram</a:t>
            </a:r>
          </a:p>
          <a:p>
            <a:r>
              <a:rPr lang="fi-FI" dirty="0"/>
              <a:t>Twitter</a:t>
            </a:r>
          </a:p>
          <a:p>
            <a:r>
              <a:rPr lang="fi-FI" dirty="0" err="1"/>
              <a:t>TikTok</a:t>
            </a:r>
            <a:endParaRPr lang="fi-FI" dirty="0"/>
          </a:p>
          <a:p>
            <a:r>
              <a:rPr lang="fi-FI" dirty="0"/>
              <a:t>YouTube</a:t>
            </a:r>
          </a:p>
          <a:p>
            <a:r>
              <a:rPr lang="fi-FI" dirty="0"/>
              <a:t>Verkkosivut</a:t>
            </a:r>
          </a:p>
          <a:p>
            <a:r>
              <a:rPr lang="fi-FI" dirty="0"/>
              <a:t>Uutiskirje</a:t>
            </a:r>
          </a:p>
          <a:p>
            <a:r>
              <a:rPr lang="fi-FI" dirty="0"/>
              <a:t>Paikallismedia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9F8DC4E-A714-1570-20C6-9D94E0381D3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fi-FI" dirty="0"/>
              <a:t>Omat tapahtumat</a:t>
            </a:r>
          </a:p>
          <a:p>
            <a:r>
              <a:rPr lang="fi-FI" dirty="0"/>
              <a:t>Osallistuminen tapahtumiin</a:t>
            </a:r>
          </a:p>
          <a:p>
            <a:r>
              <a:rPr lang="fi-FI" dirty="0"/>
              <a:t>Puskaradio</a:t>
            </a:r>
          </a:p>
          <a:p>
            <a:r>
              <a:rPr lang="fi-FI" dirty="0"/>
              <a:t>Julisteet, esitteet ym.</a:t>
            </a:r>
          </a:p>
          <a:p>
            <a:endParaRPr lang="fi-FI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F1F86880-3EA4-E05C-5D2A-DA0B80304383}"/>
              </a:ext>
            </a:extLst>
          </p:cNvPr>
          <p:cNvSpPr txBox="1"/>
          <p:nvPr/>
        </p:nvSpPr>
        <p:spPr>
          <a:xfrm>
            <a:off x="5917474" y="4434090"/>
            <a:ext cx="4420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solidFill>
                  <a:schemeClr val="accent3"/>
                </a:solidFill>
              </a:rPr>
              <a:t>Mitä ja kenet haluamme saavuttaa juuri</a:t>
            </a:r>
            <a:br>
              <a:rPr lang="fi-FI" sz="2400" b="1" dirty="0">
                <a:solidFill>
                  <a:schemeClr val="accent3"/>
                </a:solidFill>
              </a:rPr>
            </a:br>
            <a:r>
              <a:rPr lang="fi-FI" sz="2400" b="1" dirty="0">
                <a:solidFill>
                  <a:schemeClr val="accent3"/>
                </a:solidFill>
              </a:rPr>
              <a:t>tämän kanavan viestinnällä?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1764865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75008B1-6A88-FC76-1338-240B4B083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Resurssit ja vastuu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0F609A5-1624-E15D-65A9-C3078C8E5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Kenellä on päävastuu?</a:t>
            </a:r>
          </a:p>
          <a:p>
            <a:r>
              <a:rPr lang="fi-FI" dirty="0"/>
              <a:t>Tarvitaanko lisää tekijöitä?</a:t>
            </a:r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Kuinka paljon käytämme rahaa ja aikaa?</a:t>
            </a:r>
          </a:p>
        </p:txBody>
      </p:sp>
    </p:spTree>
    <p:extLst>
      <p:ext uri="{BB962C8B-B14F-4D97-AF65-F5344CB8AC3E}">
        <p14:creationId xmlns:p14="http://schemas.microsoft.com/office/powerpoint/2010/main" val="3170423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12BC63-F0E2-6027-6C11-D9F8A189A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732" y="-61249"/>
            <a:ext cx="10515600" cy="1325563"/>
          </a:xfrm>
        </p:spPr>
        <p:txBody>
          <a:bodyPr/>
          <a:lstStyle/>
          <a:p>
            <a:r>
              <a:rPr lang="fi-FI" dirty="0"/>
              <a:t>Pelaajarekryviestinnän vuosikello</a:t>
            </a:r>
          </a:p>
        </p:txBody>
      </p:sp>
      <p:graphicFrame>
        <p:nvGraphicFramePr>
          <p:cNvPr id="4" name="Taulukko 4">
            <a:extLst>
              <a:ext uri="{FF2B5EF4-FFF2-40B4-BE49-F238E27FC236}">
                <a16:creationId xmlns:a16="http://schemas.microsoft.com/office/drawing/2014/main" id="{153BC4DB-7330-ACE6-E9E3-027550B114DD}"/>
              </a:ext>
            </a:extLst>
          </p:cNvPr>
          <p:cNvGraphicFramePr/>
          <p:nvPr/>
        </p:nvGraphicFramePr>
        <p:xfrm>
          <a:off x="941735" y="1013702"/>
          <a:ext cx="11043820" cy="567283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760955">
                  <a:extLst>
                    <a:ext uri="{9D8B030D-6E8A-4147-A177-3AD203B41FA5}">
                      <a16:colId xmlns:a16="http://schemas.microsoft.com/office/drawing/2014/main" val="2943832033"/>
                    </a:ext>
                  </a:extLst>
                </a:gridCol>
                <a:gridCol w="2760955">
                  <a:extLst>
                    <a:ext uri="{9D8B030D-6E8A-4147-A177-3AD203B41FA5}">
                      <a16:colId xmlns:a16="http://schemas.microsoft.com/office/drawing/2014/main" val="2663328063"/>
                    </a:ext>
                  </a:extLst>
                </a:gridCol>
                <a:gridCol w="2760955">
                  <a:extLst>
                    <a:ext uri="{9D8B030D-6E8A-4147-A177-3AD203B41FA5}">
                      <a16:colId xmlns:a16="http://schemas.microsoft.com/office/drawing/2014/main" val="2758776843"/>
                    </a:ext>
                  </a:extLst>
                </a:gridCol>
                <a:gridCol w="2760955">
                  <a:extLst>
                    <a:ext uri="{9D8B030D-6E8A-4147-A177-3AD203B41FA5}">
                      <a16:colId xmlns:a16="http://schemas.microsoft.com/office/drawing/2014/main" val="3864306657"/>
                    </a:ext>
                  </a:extLst>
                </a:gridCol>
              </a:tblGrid>
              <a:tr h="1890944"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TAMMIKUU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HELMIKUU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MAALISKUU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HUHTIKUU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4898360"/>
                  </a:ext>
                </a:extLst>
              </a:tr>
              <a:tr h="1890944">
                <a:tc>
                  <a:txBody>
                    <a:bodyPr/>
                    <a:lstStyle/>
                    <a:p>
                      <a:pPr algn="ctr"/>
                      <a:r>
                        <a:rPr lang="fi-FI" b="1" dirty="0"/>
                        <a:t>TOUKOKUU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1" dirty="0"/>
                        <a:t>KESÄKUU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1" dirty="0"/>
                        <a:t>HEINÄKUU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b="1" dirty="0"/>
                        <a:t>ELOKUU</a:t>
                      </a:r>
                    </a:p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6582090"/>
                  </a:ext>
                </a:extLst>
              </a:tr>
              <a:tr h="1890944">
                <a:tc>
                  <a:txBody>
                    <a:bodyPr/>
                    <a:lstStyle/>
                    <a:p>
                      <a:pPr algn="ctr"/>
                      <a:r>
                        <a:rPr lang="fi-FI" b="1" dirty="0"/>
                        <a:t>SYYSKUU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1" dirty="0"/>
                        <a:t>LOKAKUU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1" dirty="0"/>
                        <a:t>MARRASKUU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1" dirty="0"/>
                        <a:t>JOULUKUU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4453343"/>
                  </a:ext>
                </a:extLst>
              </a:tr>
            </a:tbl>
          </a:graphicData>
        </a:graphic>
      </p:graphicFrame>
      <p:sp>
        <p:nvSpPr>
          <p:cNvPr id="8" name="Tekstiruutu 7">
            <a:extLst>
              <a:ext uri="{FF2B5EF4-FFF2-40B4-BE49-F238E27FC236}">
                <a16:creationId xmlns:a16="http://schemas.microsoft.com/office/drawing/2014/main" id="{A25AC5DA-AC0A-1619-C0E2-D6B97513AD0F}"/>
              </a:ext>
            </a:extLst>
          </p:cNvPr>
          <p:cNvSpPr txBox="1"/>
          <p:nvPr/>
        </p:nvSpPr>
        <p:spPr>
          <a:xfrm>
            <a:off x="940253" y="1519730"/>
            <a:ext cx="2763915" cy="136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A8F26D15-360B-8640-88BA-FE2C9B8818E1}"/>
              </a:ext>
            </a:extLst>
          </p:cNvPr>
          <p:cNvSpPr txBox="1"/>
          <p:nvPr/>
        </p:nvSpPr>
        <p:spPr>
          <a:xfrm>
            <a:off x="3702689" y="1547105"/>
            <a:ext cx="2763915" cy="136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5405944F-0524-557E-4972-F9153F2A488F}"/>
              </a:ext>
            </a:extLst>
          </p:cNvPr>
          <p:cNvSpPr txBox="1"/>
          <p:nvPr/>
        </p:nvSpPr>
        <p:spPr>
          <a:xfrm>
            <a:off x="6469562" y="1536414"/>
            <a:ext cx="2763915" cy="136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7FFD5CB7-5243-F419-06FE-28E4B0380E62}"/>
              </a:ext>
            </a:extLst>
          </p:cNvPr>
          <p:cNvSpPr txBox="1"/>
          <p:nvPr/>
        </p:nvSpPr>
        <p:spPr>
          <a:xfrm>
            <a:off x="9230520" y="1519730"/>
            <a:ext cx="2763915" cy="136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753021C1-FF0D-8AEB-037E-0F82C0E22ED3}"/>
              </a:ext>
            </a:extLst>
          </p:cNvPr>
          <p:cNvSpPr txBox="1"/>
          <p:nvPr/>
        </p:nvSpPr>
        <p:spPr>
          <a:xfrm>
            <a:off x="940253" y="3418812"/>
            <a:ext cx="2763915" cy="136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2567488E-A16D-AF4D-33C1-F09C579D84B3}"/>
              </a:ext>
            </a:extLst>
          </p:cNvPr>
          <p:cNvSpPr txBox="1"/>
          <p:nvPr/>
        </p:nvSpPr>
        <p:spPr>
          <a:xfrm>
            <a:off x="3699729" y="3418812"/>
            <a:ext cx="2763915" cy="136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2C9B8047-0592-6228-E489-9D8BC0292211}"/>
              </a:ext>
            </a:extLst>
          </p:cNvPr>
          <p:cNvSpPr txBox="1"/>
          <p:nvPr/>
        </p:nvSpPr>
        <p:spPr>
          <a:xfrm>
            <a:off x="6469562" y="3431020"/>
            <a:ext cx="2763915" cy="136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5E4C300D-E64D-BE5F-83FE-AF91DE81B868}"/>
              </a:ext>
            </a:extLst>
          </p:cNvPr>
          <p:cNvSpPr txBox="1"/>
          <p:nvPr/>
        </p:nvSpPr>
        <p:spPr>
          <a:xfrm>
            <a:off x="9227557" y="3431020"/>
            <a:ext cx="2763915" cy="136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F6F4E2CA-DEE8-A35B-289C-17778EC0B90A}"/>
              </a:ext>
            </a:extLst>
          </p:cNvPr>
          <p:cNvSpPr txBox="1"/>
          <p:nvPr/>
        </p:nvSpPr>
        <p:spPr>
          <a:xfrm>
            <a:off x="941733" y="5317894"/>
            <a:ext cx="2763915" cy="136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68EF48BD-85C7-44FA-062F-C374D6B50A08}"/>
              </a:ext>
            </a:extLst>
          </p:cNvPr>
          <p:cNvSpPr txBox="1"/>
          <p:nvPr/>
        </p:nvSpPr>
        <p:spPr>
          <a:xfrm>
            <a:off x="3699729" y="5314935"/>
            <a:ext cx="2763915" cy="136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56EDC22E-59CF-6328-707F-46B195028BA5}"/>
              </a:ext>
            </a:extLst>
          </p:cNvPr>
          <p:cNvSpPr txBox="1"/>
          <p:nvPr/>
        </p:nvSpPr>
        <p:spPr>
          <a:xfrm>
            <a:off x="6469562" y="5308280"/>
            <a:ext cx="2763915" cy="136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40A7535C-2C25-B090-9C25-4ECF0A3C8C6E}"/>
              </a:ext>
            </a:extLst>
          </p:cNvPr>
          <p:cNvSpPr txBox="1"/>
          <p:nvPr/>
        </p:nvSpPr>
        <p:spPr>
          <a:xfrm>
            <a:off x="9224598" y="5317894"/>
            <a:ext cx="2763915" cy="136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20834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2A73F9A-969F-7848-D2BF-7E350BDC3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Ideat ja kampanjat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21EA2D0-F000-7802-81D8-EAA7E30BA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2771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8EE59B3-0F10-069F-8229-206377321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Mittarit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026173C-3230-53BB-571C-E7BACE4A6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Data-analytiikka (seuraaja-, katselu- ja tykkäysmäärät)</a:t>
            </a:r>
          </a:p>
          <a:p>
            <a:r>
              <a:rPr lang="fi-FI" dirty="0"/>
              <a:t>Harrastajamäärän kasvu</a:t>
            </a:r>
          </a:p>
          <a:p>
            <a:r>
              <a:rPr lang="fi-FI" dirty="0"/>
              <a:t>Palautekyselyt</a:t>
            </a:r>
          </a:p>
          <a:p>
            <a:r>
              <a:rPr lang="fi-FI" dirty="0"/>
              <a:t>Näkyvyys seurasta riippumattomissa medioissa</a:t>
            </a:r>
          </a:p>
          <a:p>
            <a:r>
              <a:rPr lang="fi-FI" dirty="0"/>
              <a:t>?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38169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1DBB90A-75A0-4BCA-9AFB-1A14D8094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467" y="412259"/>
            <a:ext cx="10515600" cy="13255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 sz="3600" dirty="0"/>
              <a:t>Pelaajarekryviestinnän nykytilan</a:t>
            </a:r>
            <a:br>
              <a:rPr lang="fi-FI" sz="3600" dirty="0"/>
            </a:br>
            <a:r>
              <a:rPr lang="fi-FI" dirty="0"/>
              <a:t>SWOT-analyysi</a:t>
            </a:r>
          </a:p>
        </p:txBody>
      </p:sp>
      <p:graphicFrame>
        <p:nvGraphicFramePr>
          <p:cNvPr id="5" name="Taulukko 5">
            <a:extLst>
              <a:ext uri="{FF2B5EF4-FFF2-40B4-BE49-F238E27FC236}">
                <a16:creationId xmlns:a16="http://schemas.microsoft.com/office/drawing/2014/main" id="{AF4150ED-682B-5BFA-3536-B06A6E7826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567825"/>
              </p:ext>
            </p:extLst>
          </p:nvPr>
        </p:nvGraphicFramePr>
        <p:xfrm>
          <a:off x="932467" y="1904214"/>
          <a:ext cx="9135360" cy="43646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67680">
                  <a:extLst>
                    <a:ext uri="{9D8B030D-6E8A-4147-A177-3AD203B41FA5}">
                      <a16:colId xmlns:a16="http://schemas.microsoft.com/office/drawing/2014/main" val="128559296"/>
                    </a:ext>
                  </a:extLst>
                </a:gridCol>
                <a:gridCol w="4567680">
                  <a:extLst>
                    <a:ext uri="{9D8B030D-6E8A-4147-A177-3AD203B41FA5}">
                      <a16:colId xmlns:a16="http://schemas.microsoft.com/office/drawing/2014/main" val="2121398097"/>
                    </a:ext>
                  </a:extLst>
                </a:gridCol>
              </a:tblGrid>
              <a:tr h="2182305">
                <a:tc>
                  <a:txBody>
                    <a:bodyPr/>
                    <a:lstStyle/>
                    <a:p>
                      <a:r>
                        <a:rPr lang="fi-FI" sz="2800" b="1" dirty="0"/>
                        <a:t>Vahvuudet</a:t>
                      </a:r>
                    </a:p>
                    <a:p>
                      <a:pPr algn="l"/>
                      <a:r>
                        <a:rPr lang="fi-FI" sz="2400" dirty="0"/>
                        <a:t>Seuran sisäiset voimavarat, jotka lähtökohtaisesti ovat tällä hetkellä hyvin.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i-FI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08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Heikkoudet</a:t>
                      </a:r>
                    </a:p>
                    <a:p>
                      <a:r>
                        <a:rPr lang="fi-FI" sz="2400" dirty="0"/>
                        <a:t>Seuran viestinnän kipukohdat, jotka eivät toimi ja rasittavat toimihenkilöitä.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2654464"/>
                  </a:ext>
                </a:extLst>
              </a:tr>
              <a:tr h="21823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i-FI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08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Mahdollisuudet</a:t>
                      </a:r>
                    </a:p>
                    <a:p>
                      <a:r>
                        <a:rPr lang="fi-FI" sz="2400" dirty="0"/>
                        <a:t>Ulkoiset tekijät, joita seura ei ole vielä pystynyt tai osannut hyödyntää.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i-FI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08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Uhat</a:t>
                      </a:r>
                    </a:p>
                    <a:p>
                      <a:r>
                        <a:rPr lang="fi-FI" sz="2400" dirty="0"/>
                        <a:t>Merkittävimmät asiat, jotka voivat mennä viestinnässä pieleen.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5605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2639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DBEDBE4-664C-EA64-BA1B-544EA7BA7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Vahvuudet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BC0C1E5-1B56-1606-266F-1850F133C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i="1" dirty="0"/>
              <a:t>Mitkä ovat vahvuuksiamme pelaajarekryviestinnässä ja miten kehitämme niitä? </a:t>
            </a:r>
          </a:p>
          <a:p>
            <a:endParaRPr lang="fi-FI" i="1" dirty="0"/>
          </a:p>
          <a:p>
            <a:endParaRPr lang="fi-FI" i="1" dirty="0"/>
          </a:p>
          <a:p>
            <a:pPr marL="0" indent="0">
              <a:buNone/>
            </a:pPr>
            <a:endParaRPr lang="fi-FI" i="1" dirty="0"/>
          </a:p>
        </p:txBody>
      </p:sp>
    </p:spTree>
    <p:extLst>
      <p:ext uri="{BB962C8B-B14F-4D97-AF65-F5344CB8AC3E}">
        <p14:creationId xmlns:p14="http://schemas.microsoft.com/office/powerpoint/2010/main" val="3243041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43D8545-81F5-30FF-9F9B-8054AD1AF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Heikkoudet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1AE5810-5E5E-ABBC-A50B-C3F4AA25B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i="1" dirty="0"/>
              <a:t>Mitkä ovat heikkouksiamme pelaajarekryviestinnässä ja miten löydämme niihin ratkaisun?</a:t>
            </a:r>
          </a:p>
          <a:p>
            <a:pPr marL="0" indent="0">
              <a:buNone/>
            </a:pPr>
            <a:endParaRPr lang="fi-FI" i="1" dirty="0"/>
          </a:p>
        </p:txBody>
      </p:sp>
    </p:spTree>
    <p:extLst>
      <p:ext uri="{BB962C8B-B14F-4D97-AF65-F5344CB8AC3E}">
        <p14:creationId xmlns:p14="http://schemas.microsoft.com/office/powerpoint/2010/main" val="1145432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5A86FD-1A52-46C5-2CDE-74B08EC09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Mahdollisuudet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28C2311-E103-E82A-D77B-BC56D6E721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i="1" dirty="0"/>
              <a:t>Mitkä ovat mahdollisuuksiamme pelaajarekryviestinnässä ja miten hyödynnämme niitä?</a:t>
            </a:r>
          </a:p>
        </p:txBody>
      </p:sp>
    </p:spTree>
    <p:extLst>
      <p:ext uri="{BB962C8B-B14F-4D97-AF65-F5344CB8AC3E}">
        <p14:creationId xmlns:p14="http://schemas.microsoft.com/office/powerpoint/2010/main" val="3950500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44A0B6-2394-B322-7B61-968986087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Uhat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39B9AF9-50CA-B785-3677-13FBA97B5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i="1" dirty="0"/>
              <a:t>Mitkä ovat mahdollisia uhkia pelaajarekryviestinnässä ja miten vältämme ne?</a:t>
            </a:r>
          </a:p>
        </p:txBody>
      </p:sp>
    </p:spTree>
    <p:extLst>
      <p:ext uri="{BB962C8B-B14F-4D97-AF65-F5344CB8AC3E}">
        <p14:creationId xmlns:p14="http://schemas.microsoft.com/office/powerpoint/2010/main" val="3029542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B63CBE-B0D8-1189-1A02-2C8F2CF8B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Seuran imago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E1BCFE4-6C51-3137-0590-4DAA6E768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i="1" dirty="0"/>
              <a:t>Millaisena haluamme näkyä ulospäin?</a:t>
            </a:r>
          </a:p>
        </p:txBody>
      </p:sp>
    </p:spTree>
    <p:extLst>
      <p:ext uri="{BB962C8B-B14F-4D97-AF65-F5344CB8AC3E}">
        <p14:creationId xmlns:p14="http://schemas.microsoft.com/office/powerpoint/2010/main" val="4244435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44A0B6-2394-B322-7B61-968986087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Tavoitteet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39B9AF9-50CA-B785-3677-13FBA97B5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4479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fi-FI" dirty="0"/>
              <a:t>Harrastajamäärän kasvattaminen, tunnettavuuden lisääminen alueellisesti ja lajiyhteisössä, mielikuvan luominen laadukkaasta, monipuolisesta ja suunnitelmallisesta toiminnasta.</a:t>
            </a:r>
          </a:p>
          <a:p>
            <a:endParaRPr lang="fi-FI" dirty="0"/>
          </a:p>
          <a:p>
            <a:r>
              <a:rPr lang="fi-FI" i="1" dirty="0"/>
              <a:t>Mihin ikä- tai harrasteryhmään toivomme erityisesti lisää harrastajia? Perustammeko uuden ryhmän?</a:t>
            </a:r>
          </a:p>
          <a:p>
            <a:r>
              <a:rPr lang="fi-FI" i="1" dirty="0"/>
              <a:t>Kuinka monta osallistujaa tavoittelemme esimerkiksi lasten futiskerhoihin?</a:t>
            </a:r>
          </a:p>
          <a:p>
            <a:r>
              <a:rPr lang="fi-FI" i="1" dirty="0"/>
              <a:t>Laajennammeko toimintaamme uuteen kohderyhmään?</a:t>
            </a:r>
          </a:p>
          <a:p>
            <a:endParaRPr lang="fi-FI" dirty="0"/>
          </a:p>
          <a:p>
            <a:pPr lvl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7353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217FEF5-45B7-D848-E80F-E7825693E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Pääviestit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7304CDB-CE52-EC9E-B99F-A6C1A7D31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i="1" dirty="0"/>
              <a:t>Mitä haluamme viestiä uusille mahdollisille harrastajille?</a:t>
            </a:r>
          </a:p>
          <a:p>
            <a:endParaRPr lang="fi-FI" i="1" dirty="0"/>
          </a:p>
          <a:p>
            <a:r>
              <a:rPr lang="fi-FI" i="1" dirty="0"/>
              <a:t>Miksi jalkapallo ja futsal ovat hyviä harrastuksia?</a:t>
            </a:r>
          </a:p>
          <a:p>
            <a:r>
              <a:rPr lang="fi-FI" i="1" dirty="0"/>
              <a:t>Miksi harrastus kannattaa aloittaa juuri meidän seurassamme?</a:t>
            </a:r>
          </a:p>
          <a:p>
            <a:r>
              <a:rPr lang="fi-FI" i="1" dirty="0"/>
              <a:t>Mikä on seuramme palvelulupaus?</a:t>
            </a:r>
          </a:p>
        </p:txBody>
      </p:sp>
    </p:spTree>
    <p:extLst>
      <p:ext uri="{BB962C8B-B14F-4D97-AF65-F5344CB8AC3E}">
        <p14:creationId xmlns:p14="http://schemas.microsoft.com/office/powerpoint/2010/main" val="2467776282"/>
      </p:ext>
    </p:extLst>
  </p:cSld>
  <p:clrMapOvr>
    <a:masterClrMapping/>
  </p:clrMapOvr>
</p:sld>
</file>

<file path=ppt/theme/theme1.xml><?xml version="1.0" encoding="utf-8"?>
<a:theme xmlns:a="http://schemas.openxmlformats.org/drawingml/2006/main" name="Mukautettu suunnittelumalli">
  <a:themeElements>
    <a:clrScheme name="GR">
      <a:dk1>
        <a:srgbClr val="00308C"/>
      </a:dk1>
      <a:lt1>
        <a:srgbClr val="FFFFFF"/>
      </a:lt1>
      <a:dk2>
        <a:srgbClr val="00308C"/>
      </a:dk2>
      <a:lt2>
        <a:srgbClr val="93C2F8"/>
      </a:lt2>
      <a:accent1>
        <a:srgbClr val="00308C"/>
      </a:accent1>
      <a:accent2>
        <a:srgbClr val="FFC836"/>
      </a:accent2>
      <a:accent3>
        <a:srgbClr val="EF95DD"/>
      </a:accent3>
      <a:accent4>
        <a:srgbClr val="DB0661"/>
      </a:accent4>
      <a:accent5>
        <a:srgbClr val="A8C243"/>
      </a:accent5>
      <a:accent6>
        <a:srgbClr val="FBDC70"/>
      </a:accent6>
      <a:hlink>
        <a:srgbClr val="FFFFFF"/>
      </a:hlink>
      <a:folHlink>
        <a:srgbClr val="3EBBF0"/>
      </a:folHlink>
    </a:clrScheme>
    <a:fontScheme name="Mukautettu 1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232106F81A2FB140B9AC02CFB878E5C6" ma:contentTypeVersion="13" ma:contentTypeDescription="Luo uusi asiakirja." ma:contentTypeScope="" ma:versionID="fb714bf7c346fe0c5199bb091fb4432b">
  <xsd:schema xmlns:xsd="http://www.w3.org/2001/XMLSchema" xmlns:xs="http://www.w3.org/2001/XMLSchema" xmlns:p="http://schemas.microsoft.com/office/2006/metadata/properties" xmlns:ns2="ba5057a5-6891-4cd6-ae3d-3706dbd5ada6" xmlns:ns3="8376237f-463d-494b-bcf2-95a9654814de" targetNamespace="http://schemas.microsoft.com/office/2006/metadata/properties" ma:root="true" ma:fieldsID="cbb6212b9b2e34c29d0ddb2c10aa641c" ns2:_="" ns3:_="">
    <xsd:import namespace="ba5057a5-6891-4cd6-ae3d-3706dbd5ada6"/>
    <xsd:import namespace="8376237f-463d-494b-bcf2-95a9654814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5057a5-6891-4cd6-ae3d-3706dbd5ad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76237f-463d-494b-bcf2-95a9654814d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7C26E18-3F9C-493F-92CF-3D2D9CFDAE79}">
  <ds:schemaRefs>
    <ds:schemaRef ds:uri="8376237f-463d-494b-bcf2-95a9654814de"/>
    <ds:schemaRef ds:uri="ba5057a5-6891-4cd6-ae3d-3706dbd5ada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337C346-B29E-4656-8E15-61F7BA46E2C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579CCC1-F1ED-4357-BD60-40DE63DFA060}">
  <ds:schemaRefs>
    <ds:schemaRef ds:uri="http://schemas.openxmlformats.org/package/2006/metadata/core-properties"/>
    <ds:schemaRef ds:uri="8376237f-463d-494b-bcf2-95a9654814de"/>
    <ds:schemaRef ds:uri="http://purl.org/dc/elements/1.1/"/>
    <ds:schemaRef ds:uri="http://schemas.microsoft.com/office/2006/documentManagement/types"/>
    <ds:schemaRef ds:uri="http://www.w3.org/XML/1998/namespace"/>
    <ds:schemaRef ds:uri="ba5057a5-6891-4cd6-ae3d-3706dbd5ada6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2860</TotalTime>
  <Words>299</Words>
  <Application>Microsoft Office PowerPoint</Application>
  <PresentationFormat>Laajakuva</PresentationFormat>
  <Paragraphs>88</Paragraphs>
  <Slides>16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16</vt:i4>
      </vt:variant>
    </vt:vector>
  </HeadingPairs>
  <TitlesOfParts>
    <vt:vector size="22" baseType="lpstr">
      <vt:lpstr>Arial</vt:lpstr>
      <vt:lpstr>Calibri</vt:lpstr>
      <vt:lpstr>Finlandica</vt:lpstr>
      <vt:lpstr>Trebuchet MS</vt:lpstr>
      <vt:lpstr>Trebuchet MS (Otsikot)</vt:lpstr>
      <vt:lpstr>Mukautettu suunnittelumalli</vt:lpstr>
      <vt:lpstr>PELAAJAREKRYVIESTINNÄN SUUNNITELMA</vt:lpstr>
      <vt:lpstr>Pelaajarekryviestinnän nykytilan SWOT-analyysi</vt:lpstr>
      <vt:lpstr>Vahvuudet</vt:lpstr>
      <vt:lpstr>Heikkoudet</vt:lpstr>
      <vt:lpstr>Mahdollisuudet</vt:lpstr>
      <vt:lpstr>Uhat</vt:lpstr>
      <vt:lpstr>Seuran imago</vt:lpstr>
      <vt:lpstr>Tavoitteet</vt:lpstr>
      <vt:lpstr>Pääviestit</vt:lpstr>
      <vt:lpstr>Harrastusmahdollisuudet</vt:lpstr>
      <vt:lpstr>Kohderyhmät</vt:lpstr>
      <vt:lpstr>Kanavat – pelaajarekryviestintä</vt:lpstr>
      <vt:lpstr>Resurssit ja vastuu</vt:lpstr>
      <vt:lpstr>Pelaajarekryviestinnän vuosikello</vt:lpstr>
      <vt:lpstr>Ideat ja kampanjat</vt:lpstr>
      <vt:lpstr>Mittarit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OTSIKKO</dc:title>
  <dc:creator>Pinja Akkanen</dc:creator>
  <cp:lastModifiedBy>Pinja Akkanen</cp:lastModifiedBy>
  <cp:revision>3</cp:revision>
  <dcterms:created xsi:type="dcterms:W3CDTF">2021-10-28T07:18:49Z</dcterms:created>
  <dcterms:modified xsi:type="dcterms:W3CDTF">2024-02-14T12:38:09Z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0x010100232106F81A2FB140B9AC02CFB878E5C6</vt:lpwstr>
  </property>
</Properties>
</file>